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442" r:id="rId3"/>
    <p:sldId id="598" r:id="rId4"/>
    <p:sldId id="599" r:id="rId5"/>
    <p:sldId id="600" r:id="rId6"/>
    <p:sldId id="601" r:id="rId7"/>
    <p:sldId id="612" r:id="rId8"/>
    <p:sldId id="602" r:id="rId9"/>
    <p:sldId id="603" r:id="rId10"/>
    <p:sldId id="604" r:id="rId11"/>
    <p:sldId id="605" r:id="rId12"/>
    <p:sldId id="606" r:id="rId13"/>
    <p:sldId id="607" r:id="rId14"/>
    <p:sldId id="609" r:id="rId15"/>
    <p:sldId id="610" r:id="rId16"/>
    <p:sldId id="613" r:id="rId17"/>
    <p:sldId id="611" r:id="rId18"/>
    <p:sldId id="614" r:id="rId19"/>
    <p:sldId id="615" r:id="rId20"/>
    <p:sldId id="616" r:id="rId21"/>
    <p:sldId id="509" r:id="rId22"/>
    <p:sldId id="510" r:id="rId23"/>
    <p:sldId id="511" r:id="rId24"/>
    <p:sldId id="513" r:id="rId25"/>
    <p:sldId id="514" r:id="rId26"/>
    <p:sldId id="515" r:id="rId27"/>
    <p:sldId id="273" r:id="rId28"/>
    <p:sldId id="338" r:id="rId29"/>
    <p:sldId id="394" r:id="rId30"/>
    <p:sldId id="575" r:id="rId31"/>
    <p:sldId id="608" r:id="rId32"/>
    <p:sldId id="274" r:id="rId33"/>
    <p:sldId id="502" r:id="rId34"/>
    <p:sldId id="284" r:id="rId35"/>
    <p:sldId id="377" r:id="rId36"/>
    <p:sldId id="285"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8"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4" autoAdjust="0"/>
    <p:restoredTop sz="79344" autoAdjust="0"/>
  </p:normalViewPr>
  <p:slideViewPr>
    <p:cSldViewPr snapToGrid="0" snapToObjects="1">
      <p:cViewPr varScale="1">
        <p:scale>
          <a:sx n="97" d="100"/>
          <a:sy n="97" d="100"/>
        </p:scale>
        <p:origin x="224" y="83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5/18/23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0019E5"/>
                </a:solidFill>
                <a:effectLst/>
                <a:latin typeface="Arial" panose="020B0604020202020204" pitchFamily="34" charset="0"/>
              </a:rPr>
              <a:t>النصّ الكتابي: أعمال الرسل ٩: ١ - ٢٢ </a:t>
            </a: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0019E5"/>
                </a:solidFill>
                <a:effectLst/>
                <a:latin typeface="Arial" panose="020B0604020202020204" pitchFamily="34" charset="0"/>
              </a:rPr>
              <a:t>الفكرة الرئيسية: أن يُدرك الولد معنى المسيحية الحقيقية ويشعر بفرح عظيم  ويسعى ليُغير سلوكياته فيتمجَّد الله من خلالها.</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0019E5"/>
                </a:solidFill>
                <a:effectLst/>
                <a:latin typeface="Arial" panose="020B0604020202020204" pitchFamily="34" charset="0"/>
              </a:rPr>
              <a:t>شاول يستعيد بصره</a:t>
            </a:r>
            <a:endParaRPr lang="en-US" b="1" dirty="0">
              <a:solidFill>
                <a:srgbClr val="0019E5"/>
              </a:solidFill>
              <a:effectLst/>
              <a:latin typeface="Arial" panose="020B0604020202020204" pitchFamily="34" charset="0"/>
            </a:endParaRPr>
          </a:p>
          <a:p>
            <a:pPr algn="just" rtl="1"/>
            <a:endParaRPr lang="ar-SA" dirty="0">
              <a:solidFill>
                <a:srgbClr val="0019E5"/>
              </a:solidFill>
              <a:effectLst/>
              <a:latin typeface="Arial" panose="020B0604020202020204" pitchFamily="34" charset="0"/>
            </a:endParaRPr>
          </a:p>
          <a:p>
            <a:pPr algn="just" rtl="1"/>
            <a:r>
              <a:rPr lang="ar-SA" dirty="0">
                <a:solidFill>
                  <a:srgbClr val="0019E5"/>
                </a:solidFill>
                <a:effectLst/>
                <a:latin typeface="Arial" panose="020B0604020202020204" pitchFamily="34" charset="0"/>
              </a:rPr>
              <a:t>جاء رجل من تلاميذ يسوع اسمه حنانيا، كان الرب قد كلَّمه وأخبره عن شاول. عندما دخل حنانيا الغرفة حيث كان شاول، وضع يديه على شاول قائلاً له: “أيُّها الأخ شاول، إن يسوع الذي ظهر لك قد أرسلني لتستعيد بصرك وتمتلئ من الروح القدس.” وفي الحال استطاع شاول أن يرى ثانيةً!</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4967440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0019E5"/>
                </a:solidFill>
                <a:effectLst/>
                <a:latin typeface="Arial" panose="020B0604020202020204" pitchFamily="34" charset="0"/>
              </a:rPr>
              <a:t>النِّهاية</a:t>
            </a:r>
            <a:endParaRPr lang="en-US" b="1" dirty="0">
              <a:solidFill>
                <a:srgbClr val="0019E5"/>
              </a:solidFill>
              <a:effectLst/>
              <a:latin typeface="Arial" panose="020B0604020202020204" pitchFamily="34" charset="0"/>
            </a:endParaRPr>
          </a:p>
          <a:p>
            <a:pPr algn="just" rtl="1"/>
            <a:endParaRPr lang="ar-SA" dirty="0">
              <a:solidFill>
                <a:srgbClr val="0019E5"/>
              </a:solidFill>
              <a:effectLst/>
              <a:latin typeface="Arial" panose="020B0604020202020204" pitchFamily="34" charset="0"/>
            </a:endParaRPr>
          </a:p>
          <a:p>
            <a:pPr algn="just" rtl="1"/>
            <a:r>
              <a:rPr lang="ar-SA" dirty="0">
                <a:solidFill>
                  <a:srgbClr val="0019E5"/>
                </a:solidFill>
                <a:effectLst/>
                <a:latin typeface="Arial" panose="020B0604020202020204" pitchFamily="34" charset="0"/>
              </a:rPr>
              <a:t>بعد أن استعاد شاول بصره، قام وأكل ثمَّ اعتمد. وهكذا أصبح شاول الذي كان متعصّب لديانته اليهودية خادمًا متواضعًا للرب. وقد تغيّر اسمه في ما بعد إلى بولس. هكذا تغيَّر شاول من إنسان يريد قتل أتباع يسوع إلى شخص يخدم الرب ويحبُّه ومستعد أن يموت لأجل المسيح. عندما نختبر الرب في حياتنا يتغيَّر سلوكنا ونصبح مسيحيين حقيقيين، ويتمجَّد الله من خلالنا.</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3414854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3FF200"/>
                </a:solidFill>
                <a:effectLst/>
                <a:latin typeface="Arial" panose="020B0604020202020204" pitchFamily="34" charset="0"/>
              </a:rPr>
              <a:t>وخذوا خوذة الخلاص:</a:t>
            </a:r>
            <a:r>
              <a:rPr lang="ar-SA" b="1" u="sng" dirty="0">
                <a:solidFill>
                  <a:srgbClr val="0019E5"/>
                </a:solidFill>
                <a:effectLst/>
                <a:latin typeface="Arial" panose="020B0604020202020204" pitchFamily="34" charset="0"/>
              </a:rPr>
              <a:t> </a:t>
            </a:r>
            <a:r>
              <a:rPr lang="ar-SA" dirty="0">
                <a:solidFill>
                  <a:srgbClr val="0019E5"/>
                </a:solidFill>
                <a:effectLst/>
                <a:latin typeface="Arial" panose="020B0604020202020204" pitchFamily="34" charset="0"/>
              </a:rPr>
              <a:t>وهبنا يسوع الخلاص من الخطيَّة وغفر آثامنا بموته على الصليب، ومن أجل ذلك علينا أن نتمسَّك بالخلاص. </a:t>
            </a:r>
            <a:endParaRPr lang="en-US" dirty="0">
              <a:solidFill>
                <a:srgbClr val="0019E5"/>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b="1" u="sng" dirty="0">
              <a:solidFill>
                <a:srgbClr val="0019E5"/>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3FF200"/>
                </a:solidFill>
                <a:effectLst/>
                <a:latin typeface="Arial" panose="020B0604020202020204" pitchFamily="34" charset="0"/>
              </a:rPr>
              <a:t>وسيف الروح الذي هو كلمة الله: </a:t>
            </a:r>
            <a:r>
              <a:rPr lang="ar-SA" dirty="0">
                <a:solidFill>
                  <a:srgbClr val="0019E5"/>
                </a:solidFill>
                <a:effectLst/>
                <a:latin typeface="Arial" panose="020B0604020202020204" pitchFamily="34" charset="0"/>
              </a:rPr>
              <a:t>أي أن نتمسَّك بالكتاب المقدَّس الموحى به من الله. هو لنا بمثابة سلاح نحارب به كل تجربة نمر بها في حياتنا.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dirty="0">
              <a:solidFill>
                <a:srgbClr val="0019E5"/>
              </a:solidFill>
              <a:effectLst/>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SA" dirty="0">
                <a:solidFill>
                  <a:srgbClr val="0019E5"/>
                </a:solidFill>
                <a:effectLst/>
                <a:latin typeface="Arial" panose="020B0604020202020204" pitchFamily="34" charset="0"/>
              </a:rPr>
              <a:t>كرِّر الآية عدَّة مرّات مع الأولاد.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SA" dirty="0">
              <a:solidFill>
                <a:srgbClr val="0019E5"/>
              </a:solidFill>
              <a:effectLst/>
              <a:latin typeface="Arial" panose="020B0604020202020204" pitchFamily="34" charset="0"/>
            </a:endParaRP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LB" sz="1200" b="0" kern="1200" dirty="0">
                <a:solidFill>
                  <a:schemeClr val="tx1"/>
                </a:solidFill>
                <a:effectLst/>
                <a:latin typeface="+mn-lt"/>
                <a:ea typeface="+mn-ea"/>
                <a:cs typeface="+mn-cs"/>
              </a:rPr>
              <a:t>المواد المطلوبة: </a:t>
            </a:r>
            <a:r>
              <a:rPr lang="ar-SA" dirty="0">
                <a:solidFill>
                  <a:srgbClr val="8A1F52"/>
                </a:solidFill>
                <a:effectLst/>
                <a:latin typeface="Arial" panose="020B0604020202020204" pitchFamily="34" charset="0"/>
              </a:rPr>
              <a:t>صحون كرتون – كرتون سميك – مسدس شمع.</a:t>
            </a:r>
            <a:endParaRPr lang="en-US" sz="1200" kern="1200" dirty="0">
              <a:solidFill>
                <a:schemeClr val="tx1"/>
              </a:solidFill>
              <a:effectLst/>
              <a:latin typeface="+mn-lt"/>
              <a:ea typeface="+mn-ea"/>
              <a:cs typeface="+mn-cs"/>
            </a:endParaRPr>
          </a:p>
          <a:p>
            <a:pPr algn="r" rtl="1"/>
            <a:endParaRPr lang="en-US" sz="1200"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فرِّغ صحون الكرتون من الوسط على شكل دائرة.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اطبع على كل ورقة كلمة من كلمات الآية.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قم بلفِّ الكرتون السَّميك بالطُّول ليأخذ شكل عامود.</a:t>
            </a:r>
            <a:endParaRPr lang="en-US" dirty="0">
              <a:solidFill>
                <a:srgbClr val="8145B4"/>
              </a:solidFill>
              <a:effectLst/>
              <a:latin typeface="Arial" panose="020B0604020202020204" pitchFamily="34" charset="0"/>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الصق العامود في صحن غير مفرَّغ بمسدس الشَّمع كما في الصورة.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كرِّر العملية ليصبح لكلِّ فريق عامود.</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قسِّم الأولاد إلى فريقين، واعطِ كلّ فريق مجموعة من الصُّحون المُفرَّغة.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اطلب من الأولاد الوقوف على بعد معيَّن من العامود الخاصّ بهم.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على كلِّ ولد من كل فريق أن يرمي الصُّحون المفرَّغة، محاولين إدخالها في العامود.</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في كل محاولة ينجح فيها الأولاد بإدخال الصحن يحصل فريقُهم على كلمة من كلمات الآية.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الفريق الرَّابح هو الفريق الذي يجمع كل كلمات الآية، ثمَّ يرتّبها بالتسلسل ويقولها بصوت واضح ومسموع.</a:t>
            </a:r>
          </a:p>
          <a:p>
            <a:pPr marL="171450" indent="-171450" algn="r" rtl="1">
              <a:buFont typeface="Arial" panose="020B0604020202020204" pitchFamily="34" charset="0"/>
              <a:buChar char="•"/>
            </a:pPr>
            <a:endParaRPr lang="ar-SA" dirty="0">
              <a:solidFill>
                <a:srgbClr val="8145B4"/>
              </a:solidFill>
              <a:effectLst/>
              <a:latin typeface="Arial" panose="020B0604020202020204" pitchFamily="34" charset="0"/>
            </a:endParaRP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8A1F52"/>
                </a:solidFill>
                <a:effectLst/>
                <a:latin typeface="Arial" panose="020B0604020202020204" pitchFamily="34" charset="0"/>
              </a:rPr>
              <a:t> المواد المطلوبة: </a:t>
            </a:r>
            <a:r>
              <a:rPr lang="ar-SA" dirty="0">
                <a:solidFill>
                  <a:srgbClr val="8A1F52"/>
                </a:solidFill>
                <a:effectLst/>
                <a:latin typeface="Arial" panose="020B0604020202020204" pitchFamily="34" charset="0"/>
              </a:rPr>
              <a:t>ورقتَان</a:t>
            </a:r>
            <a:r>
              <a:rPr lang="en-US" dirty="0">
                <a:solidFill>
                  <a:srgbClr val="8A1F52"/>
                </a:solidFill>
                <a:effectLst/>
                <a:latin typeface="Arial" panose="020B0604020202020204" pitchFamily="34" charset="0"/>
              </a:rPr>
              <a:t> </a:t>
            </a:r>
            <a:r>
              <a:rPr lang="ar-SA" dirty="0">
                <a:solidFill>
                  <a:srgbClr val="8A1F52"/>
                </a:solidFill>
                <a:effectLst/>
                <a:latin typeface="Arial" panose="020B0604020202020204" pitchFamily="34" charset="0"/>
              </a:rPr>
              <a:t>مجسَّمان لهما الشَّكل والارتفاع نفسهما، أقلام.</a:t>
            </a:r>
          </a:p>
          <a:p>
            <a:pPr algn="r" rtl="1"/>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SA" b="1" u="sng" dirty="0">
                <a:solidFill>
                  <a:srgbClr val="0019E5"/>
                </a:solidFill>
                <a:effectLst/>
                <a:latin typeface="Arial" panose="020B0604020202020204" pitchFamily="34" charset="0"/>
              </a:rPr>
              <a:t>شرح وتطبيِق </a:t>
            </a:r>
            <a:endParaRPr lang="en-US" b="1" u="sng" dirty="0"/>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ضع المجسَّمين بعضهما مقابل بعض، بحيث يبعدان مسافة أصغر بقليل من حجم ورقة الـ (4</a:t>
            </a:r>
            <a:r>
              <a:rPr lang="en-US" dirty="0">
                <a:solidFill>
                  <a:srgbClr val="8145B4"/>
                </a:solidFill>
                <a:effectLst/>
                <a:latin typeface="Arial" panose="020B0604020202020204" pitchFamily="34" charset="0"/>
              </a:rPr>
              <a:t>A).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ضع إحدى الورقتين فوق المجسَّمين. </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ثم ضع القلم فوق الورقة في الوسط (أي في الفراغ بين المجسَّمين).</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سترى أن القلم والورقة سيسقطان ولن يبقَيا ثابتَين  </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algn="r" rtl="1"/>
            <a:r>
              <a:rPr lang="ar-SA" dirty="0">
                <a:solidFill>
                  <a:srgbClr val="8145B4"/>
                </a:solidFill>
                <a:effectLst/>
                <a:latin typeface="Arial" panose="020B0604020202020204" pitchFamily="34" charset="0"/>
              </a:rPr>
              <a:t>إنَّ هذه الورقة تمثِّل حياتنا عندما نكون مسيحيين، ولكننا لا نعرف شيئًا عن كلام الله ولا نقرأ الكتاب المقدَّس ولا نعيش حياة الإيمان كما أوصانا المسيح. في هذه الحال، نحن نجهل الكثير من وصايا الله ونفشل في التعامل مع ظروف الحياة. لذلك سيكون الأمر ثقلاً علينا عندما نواجه أية صعوبة أو أي موقف حرج مثل هذا القلم تمامًا.</a:t>
            </a:r>
          </a:p>
          <a:p>
            <a:pPr algn="r" rtl="1"/>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أعد العمليَّة مرَّة أخرى، ولكن هذه المرَّة قم بطَوي الورقة عدَّة طبقات بالطول لتأخذ شكل المروحة الورقيَّة.</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 ضع القلم مجدَّدًا أو حتى أكثر من قلم فوق الورقة، وستلاحظ أن النتيجة تغيَّرت... لم يسقط القلم ولا الورقة.</a:t>
            </a:r>
          </a:p>
          <a:p>
            <a:pPr marL="171450" indent="-171450" algn="r" rtl="1">
              <a:buFont typeface="Arial" panose="020B0604020202020204" pitchFamily="34" charset="0"/>
              <a:buChar char="•"/>
            </a:pPr>
            <a:br>
              <a:rPr lang="ar-SA" dirty="0">
                <a:solidFill>
                  <a:srgbClr val="8145B4"/>
                </a:solidFill>
                <a:effectLst/>
                <a:latin typeface="Arial" panose="020B0604020202020204" pitchFamily="34" charset="0"/>
              </a:rPr>
            </a:br>
            <a:endParaRPr lang="ar-SA" dirty="0">
              <a:solidFill>
                <a:srgbClr val="8145B4"/>
              </a:solidFill>
              <a:effectLst/>
              <a:latin typeface="Arial" panose="020B0604020202020204" pitchFamily="34" charset="0"/>
            </a:endParaRP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إنَّ كلمة الله لا تُقرِّبنا من الله فحسب، بل تُشكِّلنا وتُعلِّمنا أيضًا. يقول الكتاب المقدَّس إنَّ كلمة الله حيَّة وفعّالة، وهي ليست كأي كتابٍ عادي. عندما نقرأ كلمة الله ونُردِّدها سنختبر تأثيرها الفعّال في حياتنا، ولا بدَّ من أن تُغيِّر أفكارنا ومشاعرنا وتصرُّفاتنا وتجعلنا حُكماء لنتغلَّب بقوَّة الله على الصُّعوبات.</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1987098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kern="1200" dirty="0">
                <a:solidFill>
                  <a:schemeClr val="tx1"/>
                </a:solidFill>
                <a:effectLst/>
                <a:latin typeface="+mn-lt"/>
                <a:ea typeface="+mn-ea"/>
                <a:cs typeface="+mn-cs"/>
              </a:rPr>
              <a:t>المواد المطلوبة:</a:t>
            </a:r>
            <a:r>
              <a:rPr lang="ar-LB" sz="1200" b="1" kern="1200" dirty="0">
                <a:solidFill>
                  <a:schemeClr val="tx1"/>
                </a:solidFill>
                <a:effectLst/>
                <a:latin typeface="+mn-lt"/>
                <a:ea typeface="+mn-ea"/>
                <a:cs typeface="+mn-cs"/>
              </a:rPr>
              <a:t> </a:t>
            </a:r>
            <a:r>
              <a:rPr lang="ar-SA" dirty="0">
                <a:solidFill>
                  <a:srgbClr val="8A1F52"/>
                </a:solidFill>
                <a:effectLst/>
                <a:latin typeface="Arial" panose="020B0604020202020204" pitchFamily="34" charset="0"/>
              </a:rPr>
              <a:t>عيدان خشب – لاصق – أقلام تلوين – مقصّ.</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الشرح والتطبيق:</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اطبع صورة وجه شاول قبل أن يعميه النور (بحسب عدد الأولاد).</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اطبع صورة وجه شاول حينما لم يعد مُبصرًا (بحسب عدد الأولاد).</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لوِّن الوجهين وقصّ الإطار من حولهما.</a:t>
            </a:r>
          </a:p>
          <a:p>
            <a:pPr marL="171450" indent="-171450" algn="r" rtl="1">
              <a:buFont typeface="Arial" panose="020B0604020202020204" pitchFamily="34" charset="0"/>
              <a:buChar char="•"/>
            </a:pPr>
            <a:r>
              <a:rPr lang="ar-SA" dirty="0">
                <a:solidFill>
                  <a:srgbClr val="8145B4"/>
                </a:solidFill>
                <a:effectLst/>
                <a:latin typeface="Arial" panose="020B0604020202020204" pitchFamily="34" charset="0"/>
              </a:rPr>
              <a:t>الصق الوجهين على عود الخشب بشكل معاكس بعضهما لبعضًا.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solidFill>
                  <a:srgbClr val="0019E5"/>
                </a:solidFill>
                <a:effectLst/>
                <a:latin typeface="Arial" panose="020B0604020202020204" pitchFamily="34" charset="0"/>
              </a:rPr>
              <a:t>مرحبًا أصدقائي الرائعين والمُميَّزين، أنا سعيد/</a:t>
            </a:r>
            <a:r>
              <a:rPr lang="ar-SA" dirty="0" err="1">
                <a:solidFill>
                  <a:srgbClr val="0019E5"/>
                </a:solidFill>
                <a:effectLst/>
                <a:latin typeface="Arial" panose="020B0604020202020204" pitchFamily="34" charset="0"/>
              </a:rPr>
              <a:t>ة</a:t>
            </a:r>
            <a:r>
              <a:rPr lang="ar-SA" dirty="0">
                <a:solidFill>
                  <a:srgbClr val="0019E5"/>
                </a:solidFill>
                <a:effectLst/>
                <a:latin typeface="Arial" panose="020B0604020202020204" pitchFamily="34" charset="0"/>
              </a:rPr>
              <a:t> جدًّا أن أكون معكم اليوم. اسأل الأولاد، كيف كان أسبوعكم المنصرم؟ هل من اختبار يحب أحدكم أن يشاركنا به؟ (اسمع الإجابات). جميل جدًّا أن نتشارك بعضنا مع بعض الاختبارات وكيف طبَّقنا ما تعلَّمناه. والآن اسأل الأولاد، من يريد أن يذكِّرنا بما تشاركنا به الأسبوع الماضي؟ (اسمع الإجابات). اليوم سوف أسرد لكم قصَّة جديدة عن شخصيَّة مميَّزة في الكتاب المقدَّس، حيث يمكننا أن نتعلَّم من خلالها ما معنى أن يكون الإنسان مسيحيًّا حقيقيًّا، وكيف يمكن لله أن يتمجَّد في حياته. أرجو أن تكونوا متشوِّقين مثلي!؟ لكن أوَّلاً دعونا نحني رؤوسنا للصلاة. (اطلب من أحد الأولاد أن يصلّي أو قدهم أنت بالصلاة). </a:t>
            </a:r>
          </a:p>
          <a:p>
            <a:pPr algn="r" rtl="1"/>
            <a:br>
              <a:rPr lang="ar-SA" dirty="0">
                <a:solidFill>
                  <a:srgbClr val="0019E5"/>
                </a:solidFill>
                <a:effectLst/>
                <a:latin typeface="Arial" panose="020B0604020202020204" pitchFamily="34" charset="0"/>
              </a:rPr>
            </a:br>
            <a:endParaRPr lang="ar-SA" dirty="0">
              <a:solidFill>
                <a:srgbClr val="0019E5"/>
              </a:solidFill>
              <a:effectLst/>
              <a:latin typeface="Arial" panose="020B0604020202020204" pitchFamily="34" charset="0"/>
            </a:endParaRPr>
          </a:p>
          <a:p>
            <a:pPr algn="r" rtl="1"/>
            <a:r>
              <a:rPr lang="ar-SA" dirty="0">
                <a:solidFill>
                  <a:srgbClr val="0019E5"/>
                </a:solidFill>
                <a:effectLst/>
                <a:latin typeface="Arial" panose="020B0604020202020204" pitchFamily="34" charset="0"/>
              </a:rPr>
              <a:t>“يا يسوع أشكرك من أجل أصدقائي الذين حفظتهم بمحبّتك كل الأسبوع المنصرم. أشكرك من أجل هذا النهار الجميل، إذ جئت بنا إلى هنا لكي نتعلَّم عنك أكثر. أطلب منك أن تأتي وتحضر في وسطنا وتبارك كل فقرة من فقرات برنامجنا. ساعدنا أن نطيع كل ما نسمعه ونتعَّلمه كي نطبّقه في حياتنا. باسم يسوع، آمين.”</a:t>
            </a:r>
          </a:p>
          <a:p>
            <a:pPr marL="0" algn="l" defTabSz="914400" rtl="0"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0019E5"/>
                </a:solidFill>
                <a:effectLst/>
                <a:latin typeface="Arial" panose="020B0604020202020204" pitchFamily="34" charset="0"/>
              </a:rPr>
              <a:t>- ١ -</a:t>
            </a:r>
          </a:p>
          <a:p>
            <a:pPr algn="ctr" rtl="1"/>
            <a:r>
              <a:rPr lang="ar-SA" dirty="0">
                <a:solidFill>
                  <a:srgbClr val="0019E5"/>
                </a:solidFill>
                <a:effectLst/>
                <a:latin typeface="Arial" panose="020B0604020202020204" pitchFamily="34" charset="0"/>
              </a:rPr>
              <a:t>ربي نور بنورك فيا        وسط الظلمة اللي حواليا</a:t>
            </a:r>
          </a:p>
          <a:p>
            <a:pPr algn="ctr" rtl="1"/>
            <a:r>
              <a:rPr lang="ar-SA" dirty="0">
                <a:solidFill>
                  <a:srgbClr val="0019E5"/>
                </a:solidFill>
                <a:effectLst/>
                <a:latin typeface="Arial" panose="020B0604020202020204" pitchFamily="34" charset="0"/>
              </a:rPr>
              <a:t>انت نور العالم </a:t>
            </a:r>
            <a:r>
              <a:rPr lang="ar-SA" dirty="0" err="1">
                <a:solidFill>
                  <a:srgbClr val="0019E5"/>
                </a:solidFill>
                <a:effectLst/>
                <a:latin typeface="Arial" panose="020B0604020202020204" pitchFamily="34" charset="0"/>
              </a:rPr>
              <a:t>يافاديا</a:t>
            </a:r>
            <a:r>
              <a:rPr lang="ar-SA" dirty="0">
                <a:solidFill>
                  <a:srgbClr val="0019E5"/>
                </a:solidFill>
                <a:effectLst/>
                <a:latin typeface="Arial" panose="020B0604020202020204" pitchFamily="34" charset="0"/>
              </a:rPr>
              <a:t>      حبك خلصني من الخطية</a:t>
            </a:r>
          </a:p>
          <a:p>
            <a:pPr algn="ctr" rtl="1"/>
            <a:r>
              <a:rPr lang="ar-SA" dirty="0">
                <a:solidFill>
                  <a:srgbClr val="0019E5"/>
                </a:solidFill>
                <a:effectLst/>
                <a:latin typeface="Arial" panose="020B0604020202020204" pitchFamily="34" charset="0"/>
              </a:rPr>
              <a:t>( نور فيّا ) ٢ </a:t>
            </a:r>
          </a:p>
          <a:p>
            <a:pPr algn="ctr" rtl="1"/>
            <a:r>
              <a:rPr lang="ar-SA" dirty="0">
                <a:solidFill>
                  <a:srgbClr val="0019E5"/>
                </a:solidFill>
                <a:effectLst/>
                <a:latin typeface="Arial" panose="020B0604020202020204" pitchFamily="34" charset="0"/>
              </a:rPr>
              <a:t>- القرار -</a:t>
            </a:r>
          </a:p>
          <a:p>
            <a:pPr algn="ctr" rtl="1"/>
            <a:r>
              <a:rPr lang="ar-SA" dirty="0">
                <a:solidFill>
                  <a:srgbClr val="0019E5"/>
                </a:solidFill>
                <a:effectLst/>
                <a:latin typeface="Arial" panose="020B0604020202020204" pitchFamily="34" charset="0"/>
              </a:rPr>
              <a:t>نور </a:t>
            </a:r>
            <a:r>
              <a:rPr lang="ar-SA" dirty="0" err="1">
                <a:solidFill>
                  <a:srgbClr val="0019E5"/>
                </a:solidFill>
                <a:effectLst/>
                <a:latin typeface="Arial" panose="020B0604020202020204" pitchFamily="34" charset="0"/>
              </a:rPr>
              <a:t>يايسوع</a:t>
            </a:r>
            <a:r>
              <a:rPr lang="ar-SA" dirty="0">
                <a:solidFill>
                  <a:srgbClr val="0019E5"/>
                </a:solidFill>
                <a:effectLst/>
                <a:latin typeface="Arial" panose="020B0604020202020204" pitchFamily="34" charset="0"/>
              </a:rPr>
              <a:t> خلي النور يملا أرضنا</a:t>
            </a:r>
          </a:p>
          <a:p>
            <a:pPr algn="ctr" rtl="1"/>
            <a:r>
              <a:rPr lang="ar-SA" dirty="0" err="1">
                <a:solidFill>
                  <a:srgbClr val="0019E5"/>
                </a:solidFill>
                <a:effectLst/>
                <a:latin typeface="Arial" panose="020B0604020202020204" pitchFamily="34" charset="0"/>
              </a:rPr>
              <a:t>ياروح</a:t>
            </a:r>
            <a:r>
              <a:rPr lang="ar-SA" dirty="0">
                <a:solidFill>
                  <a:srgbClr val="0019E5"/>
                </a:solidFill>
                <a:effectLst/>
                <a:latin typeface="Arial" panose="020B0604020202020204" pitchFamily="34" charset="0"/>
              </a:rPr>
              <a:t> الله املا </a:t>
            </a:r>
            <a:r>
              <a:rPr lang="ar-SA" dirty="0" err="1">
                <a:solidFill>
                  <a:srgbClr val="0019E5"/>
                </a:solidFill>
                <a:effectLst/>
                <a:latin typeface="Arial" panose="020B0604020202020204" pitchFamily="34" charset="0"/>
              </a:rPr>
              <a:t>قلــــوبـــنــــأ</a:t>
            </a:r>
            <a:endParaRPr lang="ar-SA" dirty="0">
              <a:solidFill>
                <a:srgbClr val="0019E5"/>
              </a:solidFill>
              <a:effectLst/>
              <a:latin typeface="Arial" panose="020B0604020202020204" pitchFamily="34" charset="0"/>
            </a:endParaRPr>
          </a:p>
          <a:p>
            <a:pPr algn="ctr" rtl="1"/>
            <a:r>
              <a:rPr lang="ar-SA" dirty="0" err="1">
                <a:solidFill>
                  <a:srgbClr val="0019E5"/>
                </a:solidFill>
                <a:effectLst/>
                <a:latin typeface="Arial" panose="020B0604020202020204" pitchFamily="34" charset="0"/>
              </a:rPr>
              <a:t>يانهر</a:t>
            </a:r>
            <a:r>
              <a:rPr lang="ar-SA" dirty="0">
                <a:solidFill>
                  <a:srgbClr val="0019E5"/>
                </a:solidFill>
                <a:effectLst/>
                <a:latin typeface="Arial" panose="020B0604020202020204" pitchFamily="34" charset="0"/>
              </a:rPr>
              <a:t> الحياة فيض بالنعمة على بلدنا</a:t>
            </a:r>
          </a:p>
          <a:p>
            <a:pPr algn="ctr" rtl="1"/>
            <a:r>
              <a:rPr lang="ar-SA" dirty="0">
                <a:solidFill>
                  <a:srgbClr val="0019E5"/>
                </a:solidFill>
                <a:effectLst/>
                <a:latin typeface="Arial" panose="020B0604020202020204" pitchFamily="34" charset="0"/>
              </a:rPr>
              <a:t>انشر كلمتك نور لينا الطريق</a:t>
            </a:r>
          </a:p>
          <a:p>
            <a:pPr algn="ctr" rtl="1"/>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 ٢ -               </a:t>
            </a:r>
          </a:p>
          <a:p>
            <a:pPr algn="ctr" rtl="1"/>
            <a:r>
              <a:rPr lang="ar-SA" dirty="0">
                <a:solidFill>
                  <a:srgbClr val="0019E5"/>
                </a:solidFill>
                <a:effectLst/>
                <a:latin typeface="Arial" panose="020B0604020202020204" pitchFamily="34" charset="0"/>
              </a:rPr>
              <a:t>ربي دايما وانا في وجودك       </a:t>
            </a:r>
            <a:r>
              <a:rPr lang="ar-SA" dirty="0" err="1">
                <a:solidFill>
                  <a:srgbClr val="0019E5"/>
                </a:solidFill>
                <a:effectLst/>
                <a:latin typeface="Arial" panose="020B0604020202020204" pitchFamily="34" charset="0"/>
              </a:rPr>
              <a:t>بنتقل</a:t>
            </a:r>
            <a:r>
              <a:rPr lang="ar-SA" dirty="0">
                <a:solidFill>
                  <a:srgbClr val="0019E5"/>
                </a:solidFill>
                <a:effectLst/>
                <a:latin typeface="Arial" panose="020B0604020202020204" pitchFamily="34" charset="0"/>
              </a:rPr>
              <a:t> من ظلامي لنورك</a:t>
            </a:r>
          </a:p>
          <a:p>
            <a:pPr algn="ctr" rtl="1"/>
            <a:r>
              <a:rPr lang="ar-SA" dirty="0">
                <a:solidFill>
                  <a:srgbClr val="0019E5"/>
                </a:solidFill>
                <a:effectLst/>
                <a:latin typeface="Arial" panose="020B0604020202020204" pitchFamily="34" charset="0"/>
              </a:rPr>
              <a:t>بتغير من صورتي لصورتك     زي المراية بعكس مجدك</a:t>
            </a:r>
          </a:p>
          <a:p>
            <a:pPr algn="ctr" rtl="1"/>
            <a:r>
              <a:rPr lang="ar-SA" dirty="0">
                <a:solidFill>
                  <a:srgbClr val="0019E5"/>
                </a:solidFill>
                <a:effectLst/>
                <a:latin typeface="Arial" panose="020B0604020202020204" pitchFamily="34" charset="0"/>
              </a:rPr>
              <a:t>( نور فيا )٢</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a:t>
            </a:fld>
            <a:endParaRPr lang="en-LB"/>
          </a:p>
        </p:txBody>
      </p:sp>
    </p:spTree>
    <p:extLst>
      <p:ext uri="{BB962C8B-B14F-4D97-AF65-F5344CB8AC3E}">
        <p14:creationId xmlns:p14="http://schemas.microsoft.com/office/powerpoint/2010/main" val="4038159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0019E5"/>
                </a:solidFill>
                <a:effectLst/>
                <a:latin typeface="Arial" panose="020B0604020202020204" pitchFamily="34" charset="0"/>
              </a:rPr>
              <a:t>- ١ -</a:t>
            </a:r>
          </a:p>
          <a:p>
            <a:pPr algn="ctr" rtl="1"/>
            <a:r>
              <a:rPr lang="ar-SA" dirty="0">
                <a:solidFill>
                  <a:srgbClr val="0019E5"/>
                </a:solidFill>
                <a:effectLst/>
                <a:latin typeface="Arial" panose="020B0604020202020204" pitchFamily="34" charset="0"/>
              </a:rPr>
              <a:t>(خلي بالك </a:t>
            </a:r>
            <a:r>
              <a:rPr lang="ar-SA" dirty="0" err="1">
                <a:solidFill>
                  <a:srgbClr val="0019E5"/>
                </a:solidFill>
                <a:effectLst/>
                <a:latin typeface="Arial" panose="020B0604020202020204" pitchFamily="34" charset="0"/>
              </a:rPr>
              <a:t>ياعيني</a:t>
            </a:r>
            <a:r>
              <a:rPr lang="ar-SA" dirty="0">
                <a:solidFill>
                  <a:srgbClr val="0019E5"/>
                </a:solidFill>
                <a:effectLst/>
                <a:latin typeface="Arial" panose="020B0604020202020204" pitchFamily="34" charset="0"/>
              </a:rPr>
              <a:t> </a:t>
            </a:r>
            <a:r>
              <a:rPr lang="ar-SA" dirty="0" err="1">
                <a:solidFill>
                  <a:srgbClr val="0019E5"/>
                </a:solidFill>
                <a:effectLst/>
                <a:latin typeface="Arial" panose="020B0604020202020204" pitchFamily="34" charset="0"/>
              </a:rPr>
              <a:t>شايفة</a:t>
            </a:r>
            <a:r>
              <a:rPr lang="ar-SA" dirty="0">
                <a:solidFill>
                  <a:srgbClr val="0019E5"/>
                </a:solidFill>
                <a:effectLst/>
                <a:latin typeface="Arial" panose="020B0604020202020204" pitchFamily="34" charset="0"/>
              </a:rPr>
              <a:t> أيه )٢</a:t>
            </a:r>
          </a:p>
          <a:p>
            <a:pPr algn="ctr" rtl="1"/>
            <a:r>
              <a:rPr lang="ar-SA" dirty="0" err="1">
                <a:solidFill>
                  <a:srgbClr val="0019E5"/>
                </a:solidFill>
                <a:effectLst/>
                <a:latin typeface="Arial" panose="020B0604020202020204" pitchFamily="34" charset="0"/>
              </a:rPr>
              <a:t>دا</a:t>
            </a:r>
            <a:r>
              <a:rPr lang="ar-SA" dirty="0">
                <a:solidFill>
                  <a:srgbClr val="0019E5"/>
                </a:solidFill>
                <a:effectLst/>
                <a:latin typeface="Arial" panose="020B0604020202020204" pitchFamily="34" charset="0"/>
              </a:rPr>
              <a:t> يسوع اللي بحبك من أعلى سماه </a:t>
            </a:r>
            <a:r>
              <a:rPr lang="ar-SA" dirty="0" err="1">
                <a:solidFill>
                  <a:srgbClr val="0019E5"/>
                </a:solidFill>
                <a:effectLst/>
                <a:latin typeface="Arial" panose="020B0604020202020204" pitchFamily="34" charset="0"/>
              </a:rPr>
              <a:t>شايفك</a:t>
            </a: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خلي بالك </a:t>
            </a:r>
            <a:r>
              <a:rPr lang="ar-SA" dirty="0" err="1">
                <a:solidFill>
                  <a:srgbClr val="0019E5"/>
                </a:solidFill>
                <a:effectLst/>
                <a:latin typeface="Arial" panose="020B0604020202020204" pitchFamily="34" charset="0"/>
              </a:rPr>
              <a:t>ياعينيا</a:t>
            </a:r>
            <a:r>
              <a:rPr lang="ar-SA" dirty="0">
                <a:solidFill>
                  <a:srgbClr val="0019E5"/>
                </a:solidFill>
                <a:effectLst/>
                <a:latin typeface="Arial" panose="020B0604020202020204" pitchFamily="34" charset="0"/>
              </a:rPr>
              <a:t> </a:t>
            </a:r>
            <a:r>
              <a:rPr lang="ar-SA" dirty="0" err="1">
                <a:solidFill>
                  <a:srgbClr val="0019E5"/>
                </a:solidFill>
                <a:effectLst/>
                <a:latin typeface="Arial" panose="020B0604020202020204" pitchFamily="34" charset="0"/>
              </a:rPr>
              <a:t>شايفة</a:t>
            </a:r>
            <a:r>
              <a:rPr lang="ar-SA" dirty="0">
                <a:solidFill>
                  <a:srgbClr val="0019E5"/>
                </a:solidFill>
                <a:effectLst/>
                <a:latin typeface="Arial" panose="020B0604020202020204" pitchFamily="34" charset="0"/>
              </a:rPr>
              <a:t> أيه</a:t>
            </a:r>
          </a:p>
          <a:p>
            <a:pPr algn="ctr" rtl="1"/>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 ٢ -</a:t>
            </a:r>
          </a:p>
          <a:p>
            <a:pPr algn="ctr" rtl="1"/>
            <a:r>
              <a:rPr lang="ar-SA" dirty="0">
                <a:solidFill>
                  <a:srgbClr val="0019E5"/>
                </a:solidFill>
                <a:effectLst/>
                <a:latin typeface="Arial" panose="020B0604020202020204" pitchFamily="34" charset="0"/>
              </a:rPr>
              <a:t>(خلي بالك يا وداني سامعة أيه )٢</a:t>
            </a:r>
          </a:p>
          <a:p>
            <a:pPr algn="ctr" rtl="1"/>
            <a:r>
              <a:rPr lang="ar-SA" dirty="0" err="1">
                <a:solidFill>
                  <a:srgbClr val="0019E5"/>
                </a:solidFill>
                <a:effectLst/>
                <a:latin typeface="Arial" panose="020B0604020202020204" pitchFamily="34" charset="0"/>
              </a:rPr>
              <a:t>دا</a:t>
            </a:r>
            <a:r>
              <a:rPr lang="ar-SA" dirty="0">
                <a:solidFill>
                  <a:srgbClr val="0019E5"/>
                </a:solidFill>
                <a:effectLst/>
                <a:latin typeface="Arial" panose="020B0604020202020204" pitchFamily="34" charset="0"/>
              </a:rPr>
              <a:t> يسوع اللي بحبك من أعلى سماه </a:t>
            </a:r>
            <a:r>
              <a:rPr lang="ar-SA" dirty="0" err="1">
                <a:solidFill>
                  <a:srgbClr val="0019E5"/>
                </a:solidFill>
                <a:effectLst/>
                <a:latin typeface="Arial" panose="020B0604020202020204" pitchFamily="34" charset="0"/>
              </a:rPr>
              <a:t>شايفك</a:t>
            </a: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خلي بالك يا وداني سامعة أيه</a:t>
            </a:r>
          </a:p>
          <a:p>
            <a:pPr algn="ctr" rtl="1"/>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 ٣ -</a:t>
            </a:r>
          </a:p>
          <a:p>
            <a:pPr algn="ctr" rtl="1"/>
            <a:r>
              <a:rPr lang="ar-SA" dirty="0">
                <a:solidFill>
                  <a:srgbClr val="0019E5"/>
                </a:solidFill>
                <a:effectLst/>
                <a:latin typeface="Arial" panose="020B0604020202020204" pitchFamily="34" charset="0"/>
              </a:rPr>
              <a:t>( خلي بالك يا لساني بتقول أيه )٢</a:t>
            </a:r>
          </a:p>
          <a:p>
            <a:pPr algn="ctr" rtl="1"/>
            <a:r>
              <a:rPr lang="ar-SA" dirty="0" err="1">
                <a:solidFill>
                  <a:srgbClr val="0019E5"/>
                </a:solidFill>
                <a:effectLst/>
                <a:latin typeface="Arial" panose="020B0604020202020204" pitchFamily="34" charset="0"/>
              </a:rPr>
              <a:t>دا</a:t>
            </a:r>
            <a:r>
              <a:rPr lang="ar-SA" dirty="0">
                <a:solidFill>
                  <a:srgbClr val="0019E5"/>
                </a:solidFill>
                <a:effectLst/>
                <a:latin typeface="Arial" panose="020B0604020202020204" pitchFamily="34" charset="0"/>
              </a:rPr>
              <a:t> يسوع اللي بحبك من أعلى سماه </a:t>
            </a:r>
            <a:r>
              <a:rPr lang="ar-SA" dirty="0" err="1">
                <a:solidFill>
                  <a:srgbClr val="0019E5"/>
                </a:solidFill>
                <a:effectLst/>
                <a:latin typeface="Arial" panose="020B0604020202020204" pitchFamily="34" charset="0"/>
              </a:rPr>
              <a:t>شايفك</a:t>
            </a:r>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خلي بالك يا لساني بتقول أيه</a:t>
            </a:r>
          </a:p>
          <a:p>
            <a:pPr algn="ctr" rtl="1"/>
            <a:br>
              <a:rPr lang="ar-SA" dirty="0">
                <a:solidFill>
                  <a:srgbClr val="0019E5"/>
                </a:solidFill>
                <a:effectLst/>
                <a:latin typeface="Arial" panose="020B0604020202020204" pitchFamily="34" charset="0"/>
              </a:rPr>
            </a:b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 ٤ - </a:t>
            </a:r>
          </a:p>
          <a:p>
            <a:pPr algn="ctr" rtl="1"/>
            <a:r>
              <a:rPr lang="ar-SA" dirty="0">
                <a:solidFill>
                  <a:srgbClr val="0019E5"/>
                </a:solidFill>
                <a:effectLst/>
                <a:latin typeface="Arial" panose="020B0604020202020204" pitchFamily="34" charset="0"/>
              </a:rPr>
              <a:t>( خلي بالك يا أيدي </a:t>
            </a:r>
            <a:r>
              <a:rPr lang="ar-SA" dirty="0" err="1">
                <a:solidFill>
                  <a:srgbClr val="0019E5"/>
                </a:solidFill>
                <a:effectLst/>
                <a:latin typeface="Arial" panose="020B0604020202020204" pitchFamily="34" charset="0"/>
              </a:rPr>
              <a:t>بتعملي</a:t>
            </a:r>
            <a:r>
              <a:rPr lang="ar-SA" dirty="0">
                <a:solidFill>
                  <a:srgbClr val="0019E5"/>
                </a:solidFill>
                <a:effectLst/>
                <a:latin typeface="Arial" panose="020B0604020202020204" pitchFamily="34" charset="0"/>
              </a:rPr>
              <a:t> أيه )٢</a:t>
            </a:r>
          </a:p>
          <a:p>
            <a:pPr algn="ctr" rtl="1"/>
            <a:r>
              <a:rPr lang="ar-SA" dirty="0" err="1">
                <a:solidFill>
                  <a:srgbClr val="0019E5"/>
                </a:solidFill>
                <a:effectLst/>
                <a:latin typeface="Arial" panose="020B0604020202020204" pitchFamily="34" charset="0"/>
              </a:rPr>
              <a:t>دا</a:t>
            </a:r>
            <a:r>
              <a:rPr lang="ar-SA" dirty="0">
                <a:solidFill>
                  <a:srgbClr val="0019E5"/>
                </a:solidFill>
                <a:effectLst/>
                <a:latin typeface="Arial" panose="020B0604020202020204" pitchFamily="34" charset="0"/>
              </a:rPr>
              <a:t> يسوع اللي بحبك من أعلى سماه </a:t>
            </a:r>
            <a:r>
              <a:rPr lang="ar-SA" dirty="0" err="1">
                <a:solidFill>
                  <a:srgbClr val="0019E5"/>
                </a:solidFill>
                <a:effectLst/>
                <a:latin typeface="Arial" panose="020B0604020202020204" pitchFamily="34" charset="0"/>
              </a:rPr>
              <a:t>شايفك</a:t>
            </a: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خلي بالك يا أيدي </a:t>
            </a:r>
            <a:r>
              <a:rPr lang="ar-SA" dirty="0" err="1">
                <a:solidFill>
                  <a:srgbClr val="0019E5"/>
                </a:solidFill>
                <a:effectLst/>
                <a:latin typeface="Arial" panose="020B0604020202020204" pitchFamily="34" charset="0"/>
              </a:rPr>
              <a:t>بتعملي</a:t>
            </a:r>
            <a:r>
              <a:rPr lang="ar-SA" dirty="0">
                <a:solidFill>
                  <a:srgbClr val="0019E5"/>
                </a:solidFill>
                <a:effectLst/>
                <a:latin typeface="Arial" panose="020B0604020202020204" pitchFamily="34" charset="0"/>
              </a:rPr>
              <a:t> أيه</a:t>
            </a:r>
          </a:p>
          <a:p>
            <a:pPr algn="ctr" rtl="1"/>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 ٥ -</a:t>
            </a:r>
          </a:p>
          <a:p>
            <a:pPr algn="ctr" rtl="1"/>
            <a:r>
              <a:rPr lang="ar-SA" dirty="0">
                <a:solidFill>
                  <a:srgbClr val="0019E5"/>
                </a:solidFill>
                <a:effectLst/>
                <a:latin typeface="Arial" panose="020B0604020202020204" pitchFamily="34" charset="0"/>
              </a:rPr>
              <a:t>( خلي بالك يا رجلي </a:t>
            </a:r>
            <a:r>
              <a:rPr lang="ar-SA" dirty="0" err="1">
                <a:solidFill>
                  <a:srgbClr val="0019E5"/>
                </a:solidFill>
                <a:effectLst/>
                <a:latin typeface="Arial" panose="020B0604020202020204" pitchFamily="34" charset="0"/>
              </a:rPr>
              <a:t>رايحة</a:t>
            </a:r>
            <a:r>
              <a:rPr lang="ar-SA" dirty="0">
                <a:solidFill>
                  <a:srgbClr val="0019E5"/>
                </a:solidFill>
                <a:effectLst/>
                <a:latin typeface="Arial" panose="020B0604020202020204" pitchFamily="34" charset="0"/>
              </a:rPr>
              <a:t> فين )٢</a:t>
            </a:r>
          </a:p>
          <a:p>
            <a:pPr algn="ctr" rtl="1"/>
            <a:r>
              <a:rPr lang="ar-SA" dirty="0" err="1">
                <a:solidFill>
                  <a:srgbClr val="0019E5"/>
                </a:solidFill>
                <a:effectLst/>
                <a:latin typeface="Arial" panose="020B0604020202020204" pitchFamily="34" charset="0"/>
              </a:rPr>
              <a:t>دا</a:t>
            </a:r>
            <a:r>
              <a:rPr lang="ar-SA" dirty="0">
                <a:solidFill>
                  <a:srgbClr val="0019E5"/>
                </a:solidFill>
                <a:effectLst/>
                <a:latin typeface="Arial" panose="020B0604020202020204" pitchFamily="34" charset="0"/>
              </a:rPr>
              <a:t> يسوع اللي بحبك من أعلى سماه </a:t>
            </a:r>
            <a:r>
              <a:rPr lang="ar-SA" dirty="0" err="1">
                <a:solidFill>
                  <a:srgbClr val="0019E5"/>
                </a:solidFill>
                <a:effectLst/>
                <a:latin typeface="Arial" panose="020B0604020202020204" pitchFamily="34" charset="0"/>
              </a:rPr>
              <a:t>شايفك</a:t>
            </a: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خلي بالك يا رجلي </a:t>
            </a:r>
            <a:r>
              <a:rPr lang="ar-SA" dirty="0" err="1">
                <a:solidFill>
                  <a:srgbClr val="0019E5"/>
                </a:solidFill>
                <a:effectLst/>
                <a:latin typeface="Arial" panose="020B0604020202020204" pitchFamily="34" charset="0"/>
              </a:rPr>
              <a:t>رايحة</a:t>
            </a:r>
            <a:r>
              <a:rPr lang="ar-SA" dirty="0">
                <a:solidFill>
                  <a:srgbClr val="0019E5"/>
                </a:solidFill>
                <a:effectLst/>
                <a:latin typeface="Arial" panose="020B0604020202020204" pitchFamily="34" charset="0"/>
              </a:rPr>
              <a:t> فين</a:t>
            </a: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8</a:t>
            </a:fld>
            <a:endParaRPr lang="en-LB"/>
          </a:p>
        </p:txBody>
      </p:sp>
    </p:spTree>
    <p:extLst>
      <p:ext uri="{BB962C8B-B14F-4D97-AF65-F5344CB8AC3E}">
        <p14:creationId xmlns:p14="http://schemas.microsoft.com/office/powerpoint/2010/main" val="601191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0019E5"/>
                </a:solidFill>
                <a:effectLst/>
                <a:latin typeface="Arial" panose="020B0604020202020204" pitchFamily="34" charset="0"/>
              </a:rPr>
              <a:t>   ( ربي يسوع .. بحبني</a:t>
            </a:r>
          </a:p>
          <a:p>
            <a:pPr algn="ctr" rtl="1"/>
            <a:r>
              <a:rPr lang="ar-SA" dirty="0">
                <a:solidFill>
                  <a:srgbClr val="0019E5"/>
                </a:solidFill>
                <a:effectLst/>
                <a:latin typeface="Arial" panose="020B0604020202020204" pitchFamily="34" charset="0"/>
              </a:rPr>
              <a:t>قبلني ليه .. غفر ذنبي )٢</a:t>
            </a:r>
          </a:p>
          <a:p>
            <a:pPr algn="ctr" rtl="1"/>
            <a:r>
              <a:rPr lang="ar-SA" dirty="0">
                <a:solidFill>
                  <a:srgbClr val="0019E5"/>
                </a:solidFill>
                <a:effectLst/>
                <a:latin typeface="Arial" panose="020B0604020202020204" pitchFamily="34" charset="0"/>
              </a:rPr>
              <a:t>أنط من الفرحة وامشي </a:t>
            </a:r>
            <a:r>
              <a:rPr lang="ar-SA" dirty="0" err="1">
                <a:solidFill>
                  <a:srgbClr val="0019E5"/>
                </a:solidFill>
                <a:effectLst/>
                <a:latin typeface="Arial" panose="020B0604020202020204" pitchFamily="34" charset="0"/>
              </a:rPr>
              <a:t>معاه</a:t>
            </a:r>
            <a:r>
              <a:rPr lang="ar-SA" dirty="0">
                <a:solidFill>
                  <a:srgbClr val="0019E5"/>
                </a:solidFill>
                <a:effectLst/>
                <a:latin typeface="Arial" panose="020B0604020202020204" pitchFamily="34" charset="0"/>
              </a:rPr>
              <a:t> على طول</a:t>
            </a:r>
          </a:p>
          <a:p>
            <a:pPr algn="ctr" rtl="1"/>
            <a:r>
              <a:rPr lang="ar-SA" dirty="0">
                <a:solidFill>
                  <a:srgbClr val="0019E5"/>
                </a:solidFill>
                <a:effectLst/>
                <a:latin typeface="Arial" panose="020B0604020202020204" pitchFamily="34" charset="0"/>
              </a:rPr>
              <a:t>أجي واتمم مشيئته </a:t>
            </a:r>
          </a:p>
          <a:p>
            <a:pPr algn="ctr" rtl="1"/>
            <a:r>
              <a:rPr lang="ar-SA" dirty="0">
                <a:solidFill>
                  <a:srgbClr val="0019E5"/>
                </a:solidFill>
                <a:effectLst/>
                <a:latin typeface="Arial" panose="020B0604020202020204" pitchFamily="34" charset="0"/>
              </a:rPr>
              <a:t>وألف على صحابي وقول</a:t>
            </a:r>
          </a:p>
          <a:p>
            <a:pPr algn="ctr" rtl="1"/>
            <a:r>
              <a:rPr lang="en-US" dirty="0">
                <a:solidFill>
                  <a:srgbClr val="0019E5"/>
                </a:solidFill>
                <a:effectLst/>
                <a:latin typeface="Arial" panose="020B0604020202020204" pitchFamily="34" charset="0"/>
              </a:rPr>
              <a:t>     		</a:t>
            </a:r>
            <a:r>
              <a:rPr lang="ar-SA" dirty="0">
                <a:solidFill>
                  <a:srgbClr val="0019E5"/>
                </a:solidFill>
                <a:effectLst/>
                <a:latin typeface="Arial" panose="020B0604020202020204" pitchFamily="34" charset="0"/>
              </a:rPr>
              <a:t>يسوع بحبني .. يسوع بحبني                                             </a:t>
            </a:r>
          </a:p>
          <a:p>
            <a:pPr algn="ctr" rtl="1"/>
            <a:r>
              <a:rPr lang="ar-SA" dirty="0">
                <a:solidFill>
                  <a:srgbClr val="0019E5"/>
                </a:solidFill>
                <a:effectLst/>
                <a:latin typeface="Arial" panose="020B0604020202020204" pitchFamily="34" charset="0"/>
              </a:rPr>
              <a:t>يسوع بحبني .. مجدا </a:t>
            </a:r>
            <a:r>
              <a:rPr lang="ar-SA" dirty="0" err="1">
                <a:solidFill>
                  <a:srgbClr val="0019E5"/>
                </a:solidFill>
                <a:effectLst/>
                <a:latin typeface="Arial" panose="020B0604020202020204" pitchFamily="34" charset="0"/>
              </a:rPr>
              <a:t>هللويا</a:t>
            </a:r>
            <a:endParaRPr lang="ar-SA" dirty="0">
              <a:solidFill>
                <a:srgbClr val="0019E5"/>
              </a:solidFill>
              <a:effectLst/>
              <a:latin typeface="Arial" panose="020B0604020202020204" pitchFamily="34" charset="0"/>
            </a:endParaRPr>
          </a:p>
          <a:p>
            <a:pPr marL="0" algn="ctr" defTabSz="914400" rtl="0"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14</a:t>
            </a:fld>
            <a:endParaRPr lang="en-LB"/>
          </a:p>
        </p:txBody>
      </p:sp>
    </p:spTree>
    <p:extLst>
      <p:ext uri="{BB962C8B-B14F-4D97-AF65-F5344CB8AC3E}">
        <p14:creationId xmlns:p14="http://schemas.microsoft.com/office/powerpoint/2010/main" val="3405894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dirty="0">
                <a:solidFill>
                  <a:srgbClr val="0019E5"/>
                </a:solidFill>
                <a:effectLst/>
                <a:latin typeface="Arial" panose="020B0604020202020204" pitchFamily="34" charset="0"/>
              </a:rPr>
              <a:t> - القرار -</a:t>
            </a:r>
          </a:p>
          <a:p>
            <a:pPr algn="ctr" rtl="1"/>
            <a:r>
              <a:rPr lang="ar-SA" dirty="0">
                <a:solidFill>
                  <a:srgbClr val="0019E5"/>
                </a:solidFill>
                <a:effectLst/>
                <a:latin typeface="Arial" panose="020B0604020202020204" pitchFamily="34" charset="0"/>
              </a:rPr>
              <a:t> (ماشي انا ماشي انا ماشي مع يسوع)٢</a:t>
            </a:r>
          </a:p>
          <a:p>
            <a:pPr algn="ctr" rtl="1"/>
            <a:r>
              <a:rPr lang="ar-SA" dirty="0">
                <a:solidFill>
                  <a:srgbClr val="0019E5"/>
                </a:solidFill>
                <a:effectLst/>
                <a:latin typeface="Arial" panose="020B0604020202020204" pitchFamily="34" charset="0"/>
              </a:rPr>
              <a:t>حتى وانا زعلان .. حتى وانا تعبان</a:t>
            </a:r>
          </a:p>
          <a:p>
            <a:pPr algn="ctr" rtl="1"/>
            <a:r>
              <a:rPr lang="ar-SA" dirty="0">
                <a:solidFill>
                  <a:srgbClr val="0019E5"/>
                </a:solidFill>
                <a:effectLst/>
                <a:latin typeface="Arial" panose="020B0604020202020204" pitchFamily="34" charset="0"/>
              </a:rPr>
              <a:t>ماشي انا ماشي انا ماشي مع يسوع</a:t>
            </a:r>
          </a:p>
          <a:p>
            <a:pPr algn="ctr" rtl="1"/>
            <a:br>
              <a:rPr lang="ar-SA" dirty="0">
                <a:solidFill>
                  <a:srgbClr val="0019E5"/>
                </a:solidFill>
                <a:effectLst/>
                <a:latin typeface="Arial" panose="020B0604020202020204" pitchFamily="34" charset="0"/>
              </a:rPr>
            </a:b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 ١ - </a:t>
            </a:r>
          </a:p>
          <a:p>
            <a:pPr algn="ctr" rtl="1"/>
            <a:r>
              <a:rPr lang="ar-SA" dirty="0">
                <a:solidFill>
                  <a:srgbClr val="0019E5"/>
                </a:solidFill>
                <a:effectLst/>
                <a:latin typeface="Arial" panose="020B0604020202020204" pitchFamily="34" charset="0"/>
              </a:rPr>
              <a:t>سكتي طويلة </a:t>
            </a:r>
            <a:r>
              <a:rPr lang="ar-SA" dirty="0" err="1">
                <a:solidFill>
                  <a:srgbClr val="0019E5"/>
                </a:solidFill>
                <a:effectLst/>
                <a:latin typeface="Arial" panose="020B0604020202020204" pitchFamily="34" charset="0"/>
              </a:rPr>
              <a:t>مليانة</a:t>
            </a:r>
            <a:r>
              <a:rPr lang="ar-SA" dirty="0">
                <a:solidFill>
                  <a:srgbClr val="0019E5"/>
                </a:solidFill>
                <a:effectLst/>
                <a:latin typeface="Arial" panose="020B0604020202020204" pitchFamily="34" charset="0"/>
              </a:rPr>
              <a:t> آلام </a:t>
            </a:r>
          </a:p>
          <a:p>
            <a:pPr algn="ctr" rtl="1"/>
            <a:r>
              <a:rPr lang="ar-SA" dirty="0">
                <a:solidFill>
                  <a:srgbClr val="0019E5"/>
                </a:solidFill>
                <a:effectLst/>
                <a:latin typeface="Arial" panose="020B0604020202020204" pitchFamily="34" charset="0"/>
              </a:rPr>
              <a:t>لكن وانا ماشي مليان بالسلام</a:t>
            </a:r>
          </a:p>
          <a:p>
            <a:pPr algn="ctr" rtl="1"/>
            <a:r>
              <a:rPr lang="ar-SA" dirty="0">
                <a:solidFill>
                  <a:srgbClr val="0019E5"/>
                </a:solidFill>
                <a:effectLst/>
                <a:latin typeface="Arial" panose="020B0604020202020204" pitchFamily="34" charset="0"/>
              </a:rPr>
              <a:t>يسوع ماشي </a:t>
            </a:r>
            <a:r>
              <a:rPr lang="ar-SA" dirty="0" err="1">
                <a:solidFill>
                  <a:srgbClr val="0019E5"/>
                </a:solidFill>
                <a:effectLst/>
                <a:latin typeface="Arial" panose="020B0604020202020204" pitchFamily="34" charset="0"/>
              </a:rPr>
              <a:t>جمبي</a:t>
            </a:r>
            <a:endParaRPr lang="ar-SA" dirty="0">
              <a:solidFill>
                <a:srgbClr val="0019E5"/>
              </a:solidFill>
              <a:effectLst/>
              <a:latin typeface="Arial" panose="020B0604020202020204" pitchFamily="34" charset="0"/>
            </a:endParaRPr>
          </a:p>
          <a:p>
            <a:pPr algn="ctr" rtl="1"/>
            <a:r>
              <a:rPr lang="ar-SA" dirty="0">
                <a:solidFill>
                  <a:srgbClr val="0019E5"/>
                </a:solidFill>
                <a:effectLst/>
                <a:latin typeface="Arial" panose="020B0604020202020204" pitchFamily="34" charset="0"/>
              </a:rPr>
              <a:t>يسوع </a:t>
            </a:r>
            <a:r>
              <a:rPr lang="ar-SA" dirty="0" err="1">
                <a:solidFill>
                  <a:srgbClr val="0019E5"/>
                </a:solidFill>
                <a:effectLst/>
                <a:latin typeface="Arial" panose="020B0604020202020204" pitchFamily="34" charset="0"/>
              </a:rPr>
              <a:t>شايل</a:t>
            </a:r>
            <a:r>
              <a:rPr lang="ar-SA" dirty="0">
                <a:solidFill>
                  <a:srgbClr val="0019E5"/>
                </a:solidFill>
                <a:effectLst/>
                <a:latin typeface="Arial" panose="020B0604020202020204" pitchFamily="34" charset="0"/>
              </a:rPr>
              <a:t> عني</a:t>
            </a:r>
          </a:p>
          <a:p>
            <a:pPr algn="ctr" rtl="1"/>
            <a:r>
              <a:rPr lang="ar-SA" dirty="0">
                <a:solidFill>
                  <a:srgbClr val="0019E5"/>
                </a:solidFill>
                <a:effectLst/>
                <a:latin typeface="Arial" panose="020B0604020202020204" pitchFamily="34" charset="0"/>
              </a:rPr>
              <a:t>ماشي انا دايما ماشي مع يسوع</a:t>
            </a:r>
          </a:p>
          <a:p>
            <a:pPr algn="ctr" rtl="1"/>
            <a:r>
              <a:rPr lang="ar-SA" dirty="0">
                <a:solidFill>
                  <a:srgbClr val="0019E5"/>
                </a:solidFill>
                <a:effectLst/>
                <a:latin typeface="Arial" panose="020B0604020202020204" pitchFamily="34" charset="0"/>
              </a:rPr>
              <a:t> </a:t>
            </a:r>
          </a:p>
          <a:p>
            <a:pPr algn="ctr" rtl="1"/>
            <a:r>
              <a:rPr lang="ar-SA" dirty="0">
                <a:solidFill>
                  <a:srgbClr val="0019E5"/>
                </a:solidFill>
                <a:effectLst/>
                <a:latin typeface="Arial" panose="020B0604020202020204" pitchFamily="34" charset="0"/>
              </a:rPr>
              <a:t>- ٢ -</a:t>
            </a:r>
          </a:p>
          <a:p>
            <a:pPr algn="ctr" rtl="1"/>
            <a:r>
              <a:rPr lang="ar-SA" dirty="0">
                <a:solidFill>
                  <a:srgbClr val="0019E5"/>
                </a:solidFill>
                <a:effectLst/>
                <a:latin typeface="Arial" panose="020B0604020202020204" pitchFamily="34" charset="0"/>
              </a:rPr>
              <a:t>بابي ضيق جدا وانا سعيد</a:t>
            </a:r>
          </a:p>
          <a:p>
            <a:pPr algn="ctr" rtl="1"/>
            <a:r>
              <a:rPr lang="ar-SA" dirty="0">
                <a:solidFill>
                  <a:srgbClr val="0019E5"/>
                </a:solidFill>
                <a:effectLst/>
                <a:latin typeface="Arial" panose="020B0604020202020204" pitchFamily="34" charset="0"/>
              </a:rPr>
              <a:t>يسوع ماشي </a:t>
            </a:r>
            <a:r>
              <a:rPr lang="ar-SA" dirty="0" err="1">
                <a:solidFill>
                  <a:srgbClr val="0019E5"/>
                </a:solidFill>
                <a:effectLst/>
                <a:latin typeface="Arial" panose="020B0604020202020204" pitchFamily="34" charset="0"/>
              </a:rPr>
              <a:t>جمبي</a:t>
            </a:r>
            <a:r>
              <a:rPr lang="ar-SA" dirty="0">
                <a:solidFill>
                  <a:srgbClr val="0019E5"/>
                </a:solidFill>
                <a:effectLst/>
                <a:latin typeface="Arial" panose="020B0604020202020204" pitchFamily="34" charset="0"/>
              </a:rPr>
              <a:t> طبعا شي اكيد</a:t>
            </a:r>
          </a:p>
          <a:p>
            <a:pPr algn="ctr" rtl="1"/>
            <a:r>
              <a:rPr lang="ar-SA" dirty="0">
                <a:solidFill>
                  <a:srgbClr val="0019E5"/>
                </a:solidFill>
                <a:effectLst/>
                <a:latin typeface="Arial" panose="020B0604020202020204" pitchFamily="34" charset="0"/>
              </a:rPr>
              <a:t>حتى لو بتألم لساني برنم</a:t>
            </a:r>
          </a:p>
          <a:p>
            <a:pPr algn="ctr" rtl="1"/>
            <a:r>
              <a:rPr lang="ar-SA" dirty="0">
                <a:solidFill>
                  <a:srgbClr val="0019E5"/>
                </a:solidFill>
                <a:effectLst/>
                <a:latin typeface="Arial" panose="020B0604020202020204" pitchFamily="34" charset="0"/>
              </a:rPr>
              <a:t>ماشي انا دايما ماشي مع يسوع</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21</a:t>
            </a:fld>
            <a:endParaRPr lang="en-LB"/>
          </a:p>
        </p:txBody>
      </p:sp>
    </p:spTree>
    <p:extLst>
      <p:ext uri="{BB962C8B-B14F-4D97-AF65-F5344CB8AC3E}">
        <p14:creationId xmlns:p14="http://schemas.microsoft.com/office/powerpoint/2010/main" val="348564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sz="1200" kern="1200" dirty="0">
                <a:solidFill>
                  <a:schemeClr val="tx1"/>
                </a:solidFill>
                <a:effectLst/>
                <a:latin typeface="+mn-lt"/>
                <a:ea typeface="+mn-ea"/>
                <a:cs typeface="+mn-cs"/>
              </a:rPr>
              <a:t>اعمال الرسل ٩: ١ - ٢٢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just" rtl="1"/>
            <a:r>
              <a:rPr lang="ar-SA" dirty="0">
                <a:solidFill>
                  <a:srgbClr val="0019E5"/>
                </a:solidFill>
                <a:effectLst/>
                <a:latin typeface="Arial" panose="020B0604020202020204" pitchFamily="34" charset="0"/>
              </a:rPr>
              <a:t>بعد حلول الروح القدس على التلاميذ، أخذوا يخبرون الناس بقوَّة وشجاعة عن الرب يسوع وعن موته وقيامته، فآمن به كثيرون. في المقابل، كان هناك أشخاص لم يؤمنوا بالمسيح، بل عملوا على مقاومة المؤمنين واضطهادهم. من بين هؤلاء الأشخاص كان رجل اسمه شاول الطرسوسي.</a:t>
            </a:r>
          </a:p>
          <a:p>
            <a:pPr marL="0" algn="r" defTabSz="914400" rtl="1" eaLnBrk="1" latinLnBrk="0" hangingPunct="1"/>
            <a:endParaRPr lang="ar-SA" dirty="0"/>
          </a:p>
          <a:p>
            <a:pPr algn="just" rtl="1"/>
            <a:r>
              <a:rPr lang="ar-SA" b="1" dirty="0">
                <a:solidFill>
                  <a:srgbClr val="0019E5"/>
                </a:solidFill>
                <a:effectLst/>
                <a:latin typeface="Arial" panose="020B0604020202020204" pitchFamily="34" charset="0"/>
              </a:rPr>
              <a:t>شاول</a:t>
            </a:r>
          </a:p>
          <a:p>
            <a:pPr algn="just" rtl="1"/>
            <a:r>
              <a:rPr lang="ar-SA" dirty="0">
                <a:solidFill>
                  <a:srgbClr val="0019E5"/>
                </a:solidFill>
                <a:effectLst/>
                <a:latin typeface="Arial" panose="020B0604020202020204" pitchFamily="34" charset="0"/>
              </a:rPr>
              <a:t>كان شاول شابًا ذكيًّا ومعروفًا، يعيش في مدينة أورشليم، وقد أبغض كل المؤمنين بيسوع وكرههم كرهًا شديدًا. لذا أراد أن يقضي عليهم جميعًا. وفي يوم من الأيام بينما كان شاول مسافرًا إلى دمشق ليبحث عن أتباع يسوع ويقودهم إلى السجون، أشرق عليه فجأة نور قويّ جدًّا.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0019E5"/>
                </a:solidFill>
                <a:effectLst/>
                <a:latin typeface="Arial" panose="020B0604020202020204" pitchFamily="34" charset="0"/>
              </a:rPr>
              <a:t>سقوط شاول</a:t>
            </a:r>
          </a:p>
          <a:p>
            <a:pPr algn="just" rtl="1"/>
            <a:endParaRPr lang="ar-SA" dirty="0">
              <a:solidFill>
                <a:srgbClr val="0019E5"/>
              </a:solidFill>
              <a:effectLst/>
              <a:latin typeface="Arial" panose="020B0604020202020204" pitchFamily="34" charset="0"/>
            </a:endParaRPr>
          </a:p>
          <a:p>
            <a:pPr algn="just" rtl="1"/>
            <a:r>
              <a:rPr lang="ar-SA" dirty="0">
                <a:solidFill>
                  <a:srgbClr val="0019E5"/>
                </a:solidFill>
                <a:effectLst/>
                <a:latin typeface="Arial" panose="020B0604020202020204" pitchFamily="34" charset="0"/>
              </a:rPr>
              <a:t>كان النور أشدَّ إشراقًا من نور الشمس، حتى إنه أسقط شاول على الأرض ولم يعد باستطاعته أن يرى بعينيه. ثمَّ سمع صوتًا يقول له: </a:t>
            </a:r>
            <a:r>
              <a:rPr lang="ar-SA" dirty="0">
                <a:solidFill>
                  <a:srgbClr val="FFBA0D"/>
                </a:solidFill>
                <a:effectLst/>
                <a:latin typeface="Arial" panose="020B0604020202020204" pitchFamily="34" charset="0"/>
              </a:rPr>
              <a:t>“شاول شاول، لماذا </a:t>
            </a:r>
            <a:r>
              <a:rPr lang="ar-SA" dirty="0" err="1">
                <a:solidFill>
                  <a:srgbClr val="FFBA0D"/>
                </a:solidFill>
                <a:effectLst/>
                <a:latin typeface="Arial" panose="020B0604020202020204" pitchFamily="34" charset="0"/>
              </a:rPr>
              <a:t>تضطّهدني</a:t>
            </a:r>
            <a:r>
              <a:rPr lang="ar-SA" dirty="0">
                <a:solidFill>
                  <a:srgbClr val="FFBA0D"/>
                </a:solidFill>
                <a:effectLst/>
                <a:latin typeface="Arial" panose="020B0604020202020204" pitchFamily="34" charset="0"/>
              </a:rPr>
              <a:t>؟”</a:t>
            </a:r>
            <a:r>
              <a:rPr lang="ar-SA" dirty="0">
                <a:solidFill>
                  <a:srgbClr val="0019E5"/>
                </a:solidFill>
                <a:effectLst/>
                <a:latin typeface="Arial" panose="020B0604020202020204" pitchFamily="34" charset="0"/>
              </a:rPr>
              <a:t> </a:t>
            </a:r>
          </a:p>
          <a:p>
            <a:pPr algn="just" rtl="1"/>
            <a:r>
              <a:rPr lang="ar-SA" dirty="0">
                <a:solidFill>
                  <a:srgbClr val="0019E5"/>
                </a:solidFill>
                <a:effectLst/>
                <a:latin typeface="Arial" panose="020B0604020202020204" pitchFamily="34" charset="0"/>
              </a:rPr>
              <a:t>فسأل شاول صاحب الصوت: “من أنت يا سيِّد؟” </a:t>
            </a:r>
          </a:p>
          <a:p>
            <a:pPr algn="just" rtl="1"/>
            <a:r>
              <a:rPr lang="ar-SA" dirty="0">
                <a:solidFill>
                  <a:srgbClr val="0019E5"/>
                </a:solidFill>
                <a:effectLst/>
                <a:latin typeface="Arial" panose="020B0604020202020204" pitchFamily="34" charset="0"/>
              </a:rPr>
              <a:t>وجاء الجواب قائلاً: </a:t>
            </a:r>
            <a:r>
              <a:rPr lang="ar-SA" dirty="0">
                <a:solidFill>
                  <a:srgbClr val="FFBA0D"/>
                </a:solidFill>
                <a:effectLst/>
                <a:latin typeface="Arial" panose="020B0604020202020204" pitchFamily="34" charset="0"/>
              </a:rPr>
              <a:t>“أنا يسوع الناصري... في كلّ مرَّة تُسيء إلى أتباعي فإنَّك تُسيء إليَّ!”</a:t>
            </a:r>
            <a:r>
              <a:rPr lang="ar-SA" dirty="0">
                <a:solidFill>
                  <a:srgbClr val="0019E5"/>
                </a:solidFill>
                <a:effectLst/>
                <a:latin typeface="Arial" panose="020B0604020202020204" pitchFamily="34" charset="0"/>
              </a:rPr>
              <a:t> ثم قال شاول وهو مُندهش ومُرتجف: “يا رب، ماذا تريد منّي أن أفعل؟”  فقال لهُ الرب: </a:t>
            </a:r>
            <a:r>
              <a:rPr lang="ar-SA" dirty="0">
                <a:solidFill>
                  <a:srgbClr val="FFBA0D"/>
                </a:solidFill>
                <a:effectLst/>
                <a:latin typeface="Arial" panose="020B0604020202020204" pitchFamily="34" charset="0"/>
              </a:rPr>
              <a:t>“قُم وادخل مدينة دمشق، وهناك يُقال لك ماذا يَجب أن تفعل!”</a:t>
            </a:r>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899540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b="1" dirty="0">
                <a:solidFill>
                  <a:srgbClr val="0019E5"/>
                </a:solidFill>
                <a:effectLst/>
                <a:latin typeface="Arial" panose="020B0604020202020204" pitchFamily="34" charset="0"/>
              </a:rPr>
              <a:t>في مدينة دمشق</a:t>
            </a:r>
            <a:endParaRPr lang="en-US" b="1" dirty="0">
              <a:solidFill>
                <a:srgbClr val="0019E5"/>
              </a:solidFill>
              <a:effectLst/>
              <a:latin typeface="Arial" panose="020B0604020202020204" pitchFamily="34" charset="0"/>
            </a:endParaRPr>
          </a:p>
          <a:p>
            <a:pPr algn="just" rtl="1"/>
            <a:endParaRPr lang="ar-SA" dirty="0">
              <a:solidFill>
                <a:srgbClr val="0019E5"/>
              </a:solidFill>
              <a:effectLst/>
              <a:latin typeface="Arial" panose="020B0604020202020204" pitchFamily="34" charset="0"/>
            </a:endParaRPr>
          </a:p>
          <a:p>
            <a:pPr algn="just" rtl="1"/>
            <a:r>
              <a:rPr lang="ar-SA" dirty="0">
                <a:solidFill>
                  <a:srgbClr val="0019E5"/>
                </a:solidFill>
                <a:effectLst/>
                <a:latin typeface="Arial" panose="020B0604020202020204" pitchFamily="34" charset="0"/>
              </a:rPr>
              <a:t>لم يقدر شاول أن يُبصر، فقاده جُنوده إلى مدينة دمشق، وتحديدًا إلى بيت رجل يُدعى يهوذا. وهناك لم يأكل ولم يشرب شاول لمدَّة ثلاثة أيام، إذ كان يصلّي من أجل توجيه الرب وقيادته. وفي رؤيا خاصة أظهر له الرب بأن رجلاً سيأتي لمُساعدته.</a:t>
            </a: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018526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5/18/23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5/18/23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1791783" y="2038127"/>
            <a:ext cx="3416321"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a:t>
            </a:r>
            <a:r>
              <a:rPr lang="en-US" sz="6600" b="1" dirty="0">
                <a:solidFill>
                  <a:srgbClr val="00B050"/>
                </a:solidFill>
                <a:latin typeface="Arial" panose="020B0604020202020204" pitchFamily="34" charset="0"/>
                <a:cs typeface="Arial" panose="020B0604020202020204" pitchFamily="34" charset="0"/>
              </a:rPr>
              <a:t>٤١</a:t>
            </a:r>
            <a:r>
              <a:rPr lang="en-US" sz="6600" b="1" i="0" dirty="0">
                <a:solidFill>
                  <a:srgbClr val="00B050"/>
                </a:solidFill>
                <a:effectLst/>
                <a:latin typeface="Tahoma" panose="020B0604030504040204" pitchFamily="34" charset="0"/>
              </a:rPr>
              <a:t> </a:t>
            </a:r>
            <a:endParaRPr lang="en-US" sz="6600" b="1" dirty="0">
              <a:ln/>
              <a:solidFill>
                <a:srgbClr val="00B050"/>
              </a:solidFill>
              <a:latin typeface="Arial" panose="020B060402020202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950561" y="3155275"/>
            <a:ext cx="4996551" cy="230832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7200" dirty="0">
                <a:solidFill>
                  <a:srgbClr val="7030A0"/>
                </a:solidFill>
              </a:rPr>
              <a:t>بولس يتقابل مع يسوع</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47321"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43345"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5786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A6C85AAD-565C-D084-A814-785736CD25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وداني سامعة أيه)</a:t>
            </a:r>
            <a:r>
              <a:rPr lang="en-US" sz="5400" b="0" i="0" dirty="0">
                <a:solidFill>
                  <a:srgbClr val="000000"/>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٢</a:t>
            </a:r>
          </a:p>
          <a:p>
            <a:pPr algn="ctr" rtl="1">
              <a:lnSpc>
                <a:spcPct val="150000"/>
              </a:lnSpc>
            </a:pPr>
            <a:r>
              <a:rPr lang="ar-LB" sz="5400" b="1" i="0" dirty="0">
                <a:solidFill>
                  <a:srgbClr val="273582"/>
                </a:solidFill>
                <a:effectLst/>
                <a:latin typeface="Tahoma" panose="020B0604030504040204" pitchFamily="34" charset="0"/>
              </a:rPr>
              <a:t>دا يسوع اللي بحبك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وداني سامعة أيه</a:t>
            </a:r>
          </a:p>
        </p:txBody>
      </p:sp>
    </p:spTree>
    <p:extLst>
      <p:ext uri="{BB962C8B-B14F-4D97-AF65-F5344CB8AC3E}">
        <p14:creationId xmlns:p14="http://schemas.microsoft.com/office/powerpoint/2010/main" val="3266704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لساني بتقول أيه)</a:t>
            </a:r>
            <a:r>
              <a:rPr lang="en-US" sz="5400" b="1" i="0" dirty="0">
                <a:solidFill>
                  <a:srgbClr val="273582"/>
                </a:solidFill>
                <a:effectLst/>
                <a:latin typeface="Arial" panose="020B0604020202020204" pitchFamily="34" charset="0"/>
                <a:cs typeface="Arial" panose="020B0604020202020204" pitchFamily="34" charset="0"/>
              </a:rPr>
              <a:t>٢</a:t>
            </a:r>
            <a:r>
              <a:rPr lang="ar-LB" sz="5400" b="1" i="0" dirty="0">
                <a:solidFill>
                  <a:srgbClr val="273582"/>
                </a:solidFill>
                <a:effectLst/>
                <a:latin typeface="Tahoma" panose="020B0604030504040204" pitchFamily="34" charset="0"/>
              </a:rPr>
              <a:t>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 </a:t>
            </a:r>
          </a:p>
          <a:p>
            <a:pPr algn="ctr" rtl="1">
              <a:lnSpc>
                <a:spcPct val="150000"/>
              </a:lnSpc>
            </a:pPr>
            <a:r>
              <a:rPr lang="ar-LB" sz="5400" b="1" i="0" dirty="0">
                <a:solidFill>
                  <a:srgbClr val="273582"/>
                </a:solidFill>
                <a:effectLst/>
                <a:latin typeface="Tahoma" panose="020B0604030504040204" pitchFamily="34" charset="0"/>
              </a:rPr>
              <a:t>    خلي بالك يا لساني بتقول أيه</a:t>
            </a:r>
          </a:p>
        </p:txBody>
      </p:sp>
    </p:spTree>
    <p:extLst>
      <p:ext uri="{BB962C8B-B14F-4D97-AF65-F5344CB8AC3E}">
        <p14:creationId xmlns:p14="http://schemas.microsoft.com/office/powerpoint/2010/main" val="1244557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أيدي بتعملي أيه)</a:t>
            </a:r>
            <a:r>
              <a:rPr lang="en-US" sz="5400" b="1" i="0" dirty="0">
                <a:solidFill>
                  <a:srgbClr val="273582"/>
                </a:solidFill>
                <a:effectLst/>
                <a:latin typeface="Arial" panose="020B0604020202020204" pitchFamily="34" charset="0"/>
                <a:cs typeface="Arial" panose="020B0604020202020204" pitchFamily="34" charset="0"/>
              </a:rPr>
              <a:t> ٢</a:t>
            </a:r>
            <a:endParaRPr lang="ar-LB"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أيدي بتعملي أيه</a:t>
            </a:r>
          </a:p>
        </p:txBody>
      </p:sp>
    </p:spTree>
    <p:extLst>
      <p:ext uri="{BB962C8B-B14F-4D97-AF65-F5344CB8AC3E}">
        <p14:creationId xmlns:p14="http://schemas.microsoft.com/office/powerpoint/2010/main" val="3634047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 رجلي رايحة فين)</a:t>
            </a:r>
            <a:r>
              <a:rPr lang="en-US" sz="5400" b="1" i="0" dirty="0">
                <a:solidFill>
                  <a:srgbClr val="273582"/>
                </a:solidFill>
                <a:effectLst/>
                <a:latin typeface="Arial" panose="020B0604020202020204" pitchFamily="34" charset="0"/>
                <a:cs typeface="Arial" panose="020B0604020202020204" pitchFamily="34" charset="0"/>
              </a:rPr>
              <a:t> ٢</a:t>
            </a:r>
          </a:p>
          <a:p>
            <a:pPr algn="ctr" rtl="1">
              <a:lnSpc>
                <a:spcPct val="150000"/>
              </a:lnSpc>
            </a:pPr>
            <a:r>
              <a:rPr lang="ar-LB" sz="5400" b="1" i="0" dirty="0">
                <a:solidFill>
                  <a:srgbClr val="273582"/>
                </a:solidFill>
                <a:effectLst/>
                <a:latin typeface="Tahoma" panose="020B0604030504040204" pitchFamily="34" charset="0"/>
              </a:rPr>
              <a:t>دا يسوع اللي بحبك</a:t>
            </a:r>
          </a:p>
          <a:p>
            <a:pPr algn="ctr" rtl="1">
              <a:lnSpc>
                <a:spcPct val="150000"/>
              </a:lnSpc>
            </a:pPr>
            <a:r>
              <a:rPr lang="ar-LB" sz="5400" b="1" i="0" dirty="0">
                <a:solidFill>
                  <a:srgbClr val="273582"/>
                </a:solidFill>
                <a:effectLst/>
                <a:latin typeface="Tahoma" panose="020B0604030504040204" pitchFamily="34" charset="0"/>
              </a:rPr>
              <a:t>من أعلى سماه شايفك</a:t>
            </a:r>
          </a:p>
          <a:p>
            <a:pPr algn="ctr" rtl="1">
              <a:lnSpc>
                <a:spcPct val="150000"/>
              </a:lnSpc>
            </a:pPr>
            <a:r>
              <a:rPr lang="ar-LB" sz="5400" b="1" i="0" dirty="0">
                <a:solidFill>
                  <a:srgbClr val="273582"/>
                </a:solidFill>
                <a:effectLst/>
                <a:latin typeface="Tahoma" panose="020B0604030504040204" pitchFamily="34" charset="0"/>
              </a:rPr>
              <a:t>خلي بالك يا رجلي رايحة فين</a:t>
            </a:r>
          </a:p>
        </p:txBody>
      </p:sp>
    </p:spTree>
    <p:extLst>
      <p:ext uri="{BB962C8B-B14F-4D97-AF65-F5344CB8AC3E}">
        <p14:creationId xmlns:p14="http://schemas.microsoft.com/office/powerpoint/2010/main" val="3900588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478" y="1208789"/>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ربي يسوع بحبني</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بي يسوع بيحبني">
            <a:hlinkClick r:id="" action="ppaction://media"/>
            <a:extLst>
              <a:ext uri="{FF2B5EF4-FFF2-40B4-BE49-F238E27FC236}">
                <a16:creationId xmlns:a16="http://schemas.microsoft.com/office/drawing/2014/main" id="{A1DBE052-B007-426C-8D99-7C45054B7A0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04606" y="599189"/>
            <a:ext cx="609600" cy="609600"/>
          </a:xfrm>
          <a:prstGeom prst="rect">
            <a:avLst/>
          </a:prstGeom>
        </p:spPr>
      </p:pic>
    </p:spTree>
    <p:extLst>
      <p:ext uri="{BB962C8B-B14F-4D97-AF65-F5344CB8AC3E}">
        <p14:creationId xmlns:p14="http://schemas.microsoft.com/office/powerpoint/2010/main" val="2046290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74527" y="2551547"/>
            <a:ext cx="11473732" cy="1184876"/>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(ربي يسوع .. بحبني قبلني ليه .. غفر ذنبي)٢</a:t>
            </a:r>
          </a:p>
        </p:txBody>
      </p:sp>
    </p:spTree>
    <p:extLst>
      <p:ext uri="{BB962C8B-B14F-4D97-AF65-F5344CB8AC3E}">
        <p14:creationId xmlns:p14="http://schemas.microsoft.com/office/powerpoint/2010/main" val="3646252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77249" y="1877562"/>
            <a:ext cx="11473732" cy="2431371"/>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(أنط من الفرحة وامشي ورا على طول</a:t>
            </a:r>
          </a:p>
          <a:p>
            <a:pPr marL="914400" algn="ctr" rtl="1">
              <a:lnSpc>
                <a:spcPct val="150000"/>
              </a:lnSpc>
            </a:pPr>
            <a:r>
              <a:rPr lang="ar-LB" sz="5400" b="1" i="0" u="none" strike="noStrike" dirty="0">
                <a:solidFill>
                  <a:srgbClr val="273582"/>
                </a:solidFill>
                <a:effectLst/>
                <a:latin typeface="Arial" panose="020B0604020202020204" pitchFamily="34" charset="0"/>
              </a:rPr>
              <a:t>أجي واتمم مشيئته </a:t>
            </a:r>
            <a:r>
              <a:rPr lang="ar-LB" sz="5400" b="1" i="0" dirty="0">
                <a:solidFill>
                  <a:srgbClr val="273582"/>
                </a:solidFill>
                <a:effectLst/>
                <a:latin typeface="Tahoma" panose="020B0604030504040204" pitchFamily="34" charset="0"/>
              </a:rPr>
              <a:t>وألف على صحابي وقول)</a:t>
            </a:r>
            <a:r>
              <a:rPr lang="ar-LB" sz="5400" b="1" i="0" u="none" strike="noStrike" dirty="0">
                <a:solidFill>
                  <a:srgbClr val="273582"/>
                </a:solidFill>
                <a:effectLst/>
                <a:latin typeface="Arial" panose="020B0604020202020204" pitchFamily="34" charset="0"/>
              </a:rPr>
              <a:t>٢</a:t>
            </a:r>
          </a:p>
        </p:txBody>
      </p:sp>
    </p:spTree>
    <p:extLst>
      <p:ext uri="{BB962C8B-B14F-4D97-AF65-F5344CB8AC3E}">
        <p14:creationId xmlns:p14="http://schemas.microsoft.com/office/powerpoint/2010/main" val="163952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9134" y="1619180"/>
            <a:ext cx="11473732" cy="2691250"/>
          </a:xfrm>
          <a:prstGeom prst="rect">
            <a:avLst/>
          </a:prstGeom>
        </p:spPr>
        <p:txBody>
          <a:bodyPr wrap="square">
            <a:spAutoFit/>
          </a:bodyPr>
          <a:lstStyle/>
          <a:p>
            <a:pPr algn="ctr">
              <a:lnSpc>
                <a:spcPct val="150000"/>
              </a:lnSpc>
            </a:pPr>
            <a:r>
              <a:rPr lang="ar-LB" sz="6000" b="1" i="0" dirty="0">
                <a:solidFill>
                  <a:srgbClr val="273582"/>
                </a:solidFill>
                <a:effectLst/>
                <a:latin typeface="Tahoma" panose="020B0604030504040204" pitchFamily="34" charset="0"/>
              </a:rPr>
              <a:t>يسوع بحبني .. يسوع بحبني</a:t>
            </a:r>
          </a:p>
          <a:p>
            <a:pPr algn="ctr">
              <a:lnSpc>
                <a:spcPct val="150000"/>
              </a:lnSpc>
            </a:pPr>
            <a:r>
              <a:rPr lang="ar-LB" sz="6000" b="1" i="0" dirty="0">
                <a:solidFill>
                  <a:srgbClr val="273582"/>
                </a:solidFill>
                <a:effectLst/>
                <a:latin typeface="Tahoma" panose="020B0604030504040204" pitchFamily="34" charset="0"/>
              </a:rPr>
              <a:t>يسوع بحبني .. مجدا هللويا </a:t>
            </a:r>
          </a:p>
        </p:txBody>
      </p:sp>
    </p:spTree>
    <p:extLst>
      <p:ext uri="{BB962C8B-B14F-4D97-AF65-F5344CB8AC3E}">
        <p14:creationId xmlns:p14="http://schemas.microsoft.com/office/powerpoint/2010/main" val="810229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74527" y="2551547"/>
            <a:ext cx="11473732" cy="1184876"/>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(ربي يسوع .. بحبني قبلني ليه .. غفر ذنبي)٢</a:t>
            </a:r>
          </a:p>
        </p:txBody>
      </p:sp>
    </p:spTree>
    <p:extLst>
      <p:ext uri="{BB962C8B-B14F-4D97-AF65-F5344CB8AC3E}">
        <p14:creationId xmlns:p14="http://schemas.microsoft.com/office/powerpoint/2010/main" val="2782408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77249" y="1877562"/>
            <a:ext cx="11473732" cy="2431371"/>
          </a:xfrm>
          <a:prstGeom prst="rect">
            <a:avLst/>
          </a:prstGeom>
        </p:spPr>
        <p:txBody>
          <a:bodyPr wrap="square">
            <a:spAutoFit/>
          </a:bodyPr>
          <a:lstStyle/>
          <a:p>
            <a:pPr marL="914400" algn="ctr" rtl="1">
              <a:lnSpc>
                <a:spcPct val="150000"/>
              </a:lnSpc>
              <a:spcBef>
                <a:spcPts val="0"/>
              </a:spcBef>
              <a:spcAft>
                <a:spcPts val="0"/>
              </a:spcAft>
            </a:pPr>
            <a:r>
              <a:rPr lang="ar-LB" sz="5400" b="1" i="0" u="none" strike="noStrike" dirty="0">
                <a:solidFill>
                  <a:srgbClr val="273582"/>
                </a:solidFill>
                <a:effectLst/>
                <a:latin typeface="Arial" panose="020B0604020202020204" pitchFamily="34" charset="0"/>
              </a:rPr>
              <a:t>(أنط من الفرحة وامشي ورا على طول</a:t>
            </a:r>
          </a:p>
          <a:p>
            <a:pPr marL="914400" algn="ctr" rtl="1">
              <a:lnSpc>
                <a:spcPct val="150000"/>
              </a:lnSpc>
            </a:pPr>
            <a:r>
              <a:rPr lang="ar-LB" sz="5400" b="1" i="0" u="none" strike="noStrike" dirty="0">
                <a:solidFill>
                  <a:srgbClr val="273582"/>
                </a:solidFill>
                <a:effectLst/>
                <a:latin typeface="Arial" panose="020B0604020202020204" pitchFamily="34" charset="0"/>
              </a:rPr>
              <a:t>أجي واتمم مشيئته </a:t>
            </a:r>
            <a:r>
              <a:rPr lang="ar-LB" sz="5400" b="1" i="0" dirty="0">
                <a:solidFill>
                  <a:srgbClr val="273582"/>
                </a:solidFill>
                <a:effectLst/>
                <a:latin typeface="Tahoma" panose="020B0604030504040204" pitchFamily="34" charset="0"/>
              </a:rPr>
              <a:t>وألف على صحابي وقول)</a:t>
            </a:r>
            <a:r>
              <a:rPr lang="ar-LB" sz="5400" b="1" i="0" u="none" strike="noStrike" dirty="0">
                <a:solidFill>
                  <a:srgbClr val="273582"/>
                </a:solidFill>
                <a:effectLst/>
                <a:latin typeface="Arial" panose="020B0604020202020204" pitchFamily="34" charset="0"/>
              </a:rPr>
              <a:t>٢</a:t>
            </a:r>
          </a:p>
        </p:txBody>
      </p:sp>
    </p:spTree>
    <p:extLst>
      <p:ext uri="{BB962C8B-B14F-4D97-AF65-F5344CB8AC3E}">
        <p14:creationId xmlns:p14="http://schemas.microsoft.com/office/powerpoint/2010/main" val="40702531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7535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13769" y="519202"/>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4" name="Picture 13" descr="A picture containing room&#10;&#10;Description automatically generated">
            <a:extLst>
              <a:ext uri="{FF2B5EF4-FFF2-40B4-BE49-F238E27FC236}">
                <a16:creationId xmlns:a16="http://schemas.microsoft.com/office/drawing/2014/main" id="{1679B209-CB0E-46A8-9C6A-E6587DD0894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64876" y="2187546"/>
            <a:ext cx="5747105" cy="4334574"/>
          </a:xfrm>
          <a:prstGeom prst="rect">
            <a:avLst/>
          </a:prstGeom>
        </p:spPr>
      </p:pic>
      <p:pic>
        <p:nvPicPr>
          <p:cNvPr id="2" name="Picture 1">
            <a:extLst>
              <a:ext uri="{FF2B5EF4-FFF2-40B4-BE49-F238E27FC236}">
                <a16:creationId xmlns:a16="http://schemas.microsoft.com/office/drawing/2014/main" id="{559B3673-3D5F-E620-4FB6-8C78F894D0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59134" y="1619180"/>
            <a:ext cx="11473732" cy="2691250"/>
          </a:xfrm>
          <a:prstGeom prst="rect">
            <a:avLst/>
          </a:prstGeom>
        </p:spPr>
        <p:txBody>
          <a:bodyPr wrap="square">
            <a:spAutoFit/>
          </a:bodyPr>
          <a:lstStyle/>
          <a:p>
            <a:pPr algn="ctr">
              <a:lnSpc>
                <a:spcPct val="150000"/>
              </a:lnSpc>
            </a:pPr>
            <a:r>
              <a:rPr lang="ar-LB" sz="6000" b="1" i="0" dirty="0">
                <a:solidFill>
                  <a:srgbClr val="273582"/>
                </a:solidFill>
                <a:effectLst/>
                <a:latin typeface="Tahoma" panose="020B0604030504040204" pitchFamily="34" charset="0"/>
              </a:rPr>
              <a:t>(يسوع بحبني .. يسوع بحبني</a:t>
            </a:r>
          </a:p>
          <a:p>
            <a:pPr algn="ctr">
              <a:lnSpc>
                <a:spcPct val="150000"/>
              </a:lnSpc>
            </a:pPr>
            <a:r>
              <a:rPr lang="ar-LB" sz="6000" b="1" i="0" dirty="0">
                <a:solidFill>
                  <a:srgbClr val="273582"/>
                </a:solidFill>
                <a:effectLst/>
                <a:latin typeface="Tahoma" panose="020B0604030504040204" pitchFamily="34" charset="0"/>
              </a:rPr>
              <a:t>يسوع بحبني .. مجدا هللويا)</a:t>
            </a:r>
            <a:r>
              <a:rPr lang="ar-LB" sz="6000" b="1" i="0" u="none" strike="noStrike" dirty="0">
                <a:solidFill>
                  <a:srgbClr val="273582"/>
                </a:solidFill>
                <a:effectLst/>
                <a:latin typeface="Arial" panose="020B0604020202020204" pitchFamily="34" charset="0"/>
              </a:rPr>
              <a:t>٢</a:t>
            </a:r>
            <a:r>
              <a:rPr lang="ar-LB" sz="6000" b="1" i="0" dirty="0">
                <a:solidFill>
                  <a:srgbClr val="273582"/>
                </a:solidFill>
                <a:effectLst/>
                <a:latin typeface="Tahoma" panose="020B0604030504040204" pitchFamily="34" charset="0"/>
              </a:rPr>
              <a:t> </a:t>
            </a:r>
          </a:p>
        </p:txBody>
      </p:sp>
    </p:spTree>
    <p:extLst>
      <p:ext uri="{BB962C8B-B14F-4D97-AF65-F5344CB8AC3E}">
        <p14:creationId xmlns:p14="http://schemas.microsoft.com/office/powerpoint/2010/main" val="1949552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07181" y="1412389"/>
            <a:ext cx="4754879"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600" b="0" i="0" dirty="0">
                <a:solidFill>
                  <a:srgbClr val="7030A0"/>
                </a:solidFill>
                <a:effectLst/>
                <a:latin typeface="Tahoma" panose="020B0604030504040204" pitchFamily="34" charset="0"/>
              </a:rPr>
              <a:t>ماشي أنا مع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ماشى أنا .. ماشى مع يسوع">
            <a:hlinkClick r:id="" action="ppaction://media"/>
            <a:extLst>
              <a:ext uri="{FF2B5EF4-FFF2-40B4-BE49-F238E27FC236}">
                <a16:creationId xmlns:a16="http://schemas.microsoft.com/office/drawing/2014/main" id="{21A0E768-A0CF-4458-BDDB-8F62C2F306A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56313" y="817248"/>
            <a:ext cx="609600" cy="609600"/>
          </a:xfrm>
          <a:prstGeom prst="rect">
            <a:avLst/>
          </a:prstGeom>
        </p:spPr>
      </p:pic>
    </p:spTree>
    <p:extLst>
      <p:ext uri="{BB962C8B-B14F-4D97-AF65-F5344CB8AC3E}">
        <p14:creationId xmlns:p14="http://schemas.microsoft.com/office/powerpoint/2010/main" val="2328563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03710" y="1045859"/>
            <a:ext cx="11473732" cy="4076244"/>
          </a:xfrm>
          <a:prstGeom prst="rect">
            <a:avLst/>
          </a:prstGeom>
        </p:spPr>
        <p:txBody>
          <a:bodyPr wrap="square">
            <a:spAutoFit/>
          </a:bodyPr>
          <a:lstStyle/>
          <a:p>
            <a:pPr marL="914400" algn="ctr" rtl="1">
              <a:lnSpc>
                <a:spcPct val="150000"/>
              </a:lnSpc>
              <a:spcBef>
                <a:spcPts val="0"/>
              </a:spcBef>
              <a:spcAft>
                <a:spcPts val="0"/>
              </a:spcAft>
            </a:pPr>
            <a:r>
              <a:rPr lang="en-US" sz="6000" b="1" i="0" u="none" strike="noStrike" dirty="0">
                <a:solidFill>
                  <a:srgbClr val="273582"/>
                </a:solidFill>
                <a:effectLst/>
                <a:latin typeface="Arial" panose="020B0604020202020204" pitchFamily="34" charset="0"/>
              </a:rPr>
              <a:t>)</a:t>
            </a:r>
            <a:r>
              <a:rPr lang="ar-LB" sz="6000" b="1" i="0" u="none" strike="noStrike" dirty="0">
                <a:solidFill>
                  <a:srgbClr val="273582"/>
                </a:solidFill>
                <a:effectLst/>
                <a:latin typeface="Arial" panose="020B0604020202020204" pitchFamily="34" charset="0"/>
              </a:rPr>
              <a:t>ماشي انا ماشي انا ماشي مع يسوع</a:t>
            </a:r>
            <a:r>
              <a:rPr lang="en-US" sz="6000" b="1" i="0" dirty="0">
                <a:solidFill>
                  <a:srgbClr val="273582"/>
                </a:solidFill>
                <a:effectLst/>
                <a:latin typeface="Arial" panose="020B0604020202020204" pitchFamily="34" charset="0"/>
              </a:rPr>
              <a:t>(٢</a:t>
            </a:r>
            <a:endParaRPr lang="ar-LB" sz="6000" b="1" i="0" u="none" strike="noStrike" dirty="0">
              <a:solidFill>
                <a:srgbClr val="273582"/>
              </a:solidFill>
              <a:effectLst/>
              <a:latin typeface="Arial" panose="020B0604020202020204" pitchFamily="34" charset="0"/>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338222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سكتي طويلة مليانة آلام </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لكن وانا ماشي مليان بالسلام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يسوع شايل عني</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271610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1816463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50287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بابي ضيق جدا وانا سعيد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يسوع ماشي جمبي طبعا شي اكيد</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لو بتألم لساني برنم</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دايما ماشي مع يسوع</a:t>
            </a:r>
            <a:endParaRPr lang="ar-LB" sz="6000" b="1" dirty="0">
              <a:solidFill>
                <a:srgbClr val="273582"/>
              </a:solidFill>
              <a:effectLst/>
            </a:endParaRPr>
          </a:p>
        </p:txBody>
      </p:sp>
    </p:spTree>
    <p:extLst>
      <p:ext uri="{BB962C8B-B14F-4D97-AF65-F5344CB8AC3E}">
        <p14:creationId xmlns:p14="http://schemas.microsoft.com/office/powerpoint/2010/main" val="42089331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3638" y="463968"/>
            <a:ext cx="11473732" cy="5461239"/>
          </a:xfrm>
          <a:prstGeom prst="rect">
            <a:avLst/>
          </a:prstGeom>
        </p:spPr>
        <p:txBody>
          <a:bodyPr wrap="square">
            <a:spAutoFit/>
          </a:bodyPr>
          <a:lstStyle/>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en-US" sz="6000" b="1" dirty="0">
              <a:solidFill>
                <a:srgbClr val="273582"/>
              </a:solidFill>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حتى وانا زعلان .. حتى وانا تعبان</a:t>
            </a:r>
            <a:endParaRPr lang="ar-LB" sz="6000" b="1" dirty="0">
              <a:solidFill>
                <a:srgbClr val="273582"/>
              </a:solidFill>
              <a:effectLst/>
            </a:endParaRPr>
          </a:p>
          <a:p>
            <a:pPr marL="914400" algn="ctr" rtl="1">
              <a:lnSpc>
                <a:spcPct val="150000"/>
              </a:lnSpc>
              <a:spcBef>
                <a:spcPts val="0"/>
              </a:spcBef>
              <a:spcAft>
                <a:spcPts val="0"/>
              </a:spcAft>
            </a:pPr>
            <a:r>
              <a:rPr lang="ar-LB" sz="6000" b="1" i="0" u="none" strike="noStrike" dirty="0">
                <a:solidFill>
                  <a:srgbClr val="273582"/>
                </a:solidFill>
                <a:effectLst/>
                <a:latin typeface="Arial" panose="020B0604020202020204" pitchFamily="34" charset="0"/>
              </a:rPr>
              <a:t>ماشي انا ماشي انا ماشي مع يسوع</a:t>
            </a:r>
            <a:endParaRPr lang="ar-LB" sz="6000" b="1" dirty="0">
              <a:solidFill>
                <a:srgbClr val="273582"/>
              </a:solidFill>
              <a:effectLst/>
            </a:endParaRPr>
          </a:p>
        </p:txBody>
      </p:sp>
    </p:spTree>
    <p:extLst>
      <p:ext uri="{BB962C8B-B14F-4D97-AF65-F5344CB8AC3E}">
        <p14:creationId xmlns:p14="http://schemas.microsoft.com/office/powerpoint/2010/main" val="2033383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68171" y="375860"/>
            <a:ext cx="5676555"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بولس يتقابل مع يسوع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3015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7653DE13-BDD7-45A9-86FA-BF991397BD64}"/>
              </a:ext>
            </a:extLst>
          </p:cNvPr>
          <p:cNvPicPr>
            <a:picLocks noChangeAspect="1"/>
          </p:cNvPicPr>
          <p:nvPr/>
        </p:nvPicPr>
        <p:blipFill>
          <a:blip r:embed="rId3"/>
          <a:stretch>
            <a:fillRect/>
          </a:stretch>
        </p:blipFill>
        <p:spPr>
          <a:xfrm>
            <a:off x="3974877" y="2730098"/>
            <a:ext cx="3073548" cy="3752042"/>
          </a:xfrm>
          <a:prstGeom prst="rect">
            <a:avLst/>
          </a:prstGeom>
        </p:spPr>
      </p:pic>
      <p:pic>
        <p:nvPicPr>
          <p:cNvPr id="2" name="Picture 1">
            <a:extLst>
              <a:ext uri="{FF2B5EF4-FFF2-40B4-BE49-F238E27FC236}">
                <a16:creationId xmlns:a16="http://schemas.microsoft.com/office/drawing/2014/main" id="{C8A7C0E5-BDA0-409F-2EA0-6E8FF75FDC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text, drawing&#10;&#10;Description automatically generated">
            <a:extLst>
              <a:ext uri="{FF2B5EF4-FFF2-40B4-BE49-F238E27FC236}">
                <a16:creationId xmlns:a16="http://schemas.microsoft.com/office/drawing/2014/main" id="{061740E7-CE84-4126-9E2C-9A9A1B7F0032}"/>
              </a:ext>
            </a:extLst>
          </p:cNvPr>
          <p:cNvPicPr>
            <a:picLocks noChangeAspect="1"/>
          </p:cNvPicPr>
          <p:nvPr/>
        </p:nvPicPr>
        <p:blipFill rotWithShape="1">
          <a:blip r:embed="rId3"/>
          <a:srcRect b="20789"/>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men wearing yellow robes&#10;&#10;Description automatically generated with low confidence">
            <a:extLst>
              <a:ext uri="{FF2B5EF4-FFF2-40B4-BE49-F238E27FC236}">
                <a16:creationId xmlns:a16="http://schemas.microsoft.com/office/drawing/2014/main" id="{DDD5EE71-0ABE-4ABE-B757-98EAA6003A82}"/>
              </a:ext>
            </a:extLst>
          </p:cNvPr>
          <p:cNvPicPr>
            <a:picLocks noChangeAspect="1"/>
          </p:cNvPicPr>
          <p:nvPr/>
        </p:nvPicPr>
        <p:blipFill>
          <a:blip r:embed="rId3"/>
          <a:stretch>
            <a:fillRect/>
          </a:stretch>
        </p:blipFill>
        <p:spPr>
          <a:xfrm>
            <a:off x="1523" y="0"/>
            <a:ext cx="12188951"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872" y="1029794"/>
            <a:ext cx="5515583" cy="193899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5400" b="0" i="0" dirty="0">
                <a:solidFill>
                  <a:srgbClr val="7030A0"/>
                </a:solidFill>
                <a:effectLst/>
                <a:latin typeface="Tahoma" panose="020B0604030504040204" pitchFamily="34" charset="0"/>
              </a:rPr>
              <a:t>ربي نور بنورك فيا</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ربي نور بنورك فيا">
            <a:hlinkClick r:id="" action="ppaction://media"/>
            <a:extLst>
              <a:ext uri="{FF2B5EF4-FFF2-40B4-BE49-F238E27FC236}">
                <a16:creationId xmlns:a16="http://schemas.microsoft.com/office/drawing/2014/main" id="{7CC180A8-7F6C-468D-9000-B60957C618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21684" y="657132"/>
            <a:ext cx="609600" cy="609600"/>
          </a:xfrm>
          <a:prstGeom prst="rect">
            <a:avLst/>
          </a:prstGeom>
        </p:spPr>
      </p:pic>
    </p:spTree>
    <p:extLst>
      <p:ext uri="{BB962C8B-B14F-4D97-AF65-F5344CB8AC3E}">
        <p14:creationId xmlns:p14="http://schemas.microsoft.com/office/powerpoint/2010/main" val="3416087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diagram&#10;&#10;Description automatically generated">
            <a:extLst>
              <a:ext uri="{FF2B5EF4-FFF2-40B4-BE49-F238E27FC236}">
                <a16:creationId xmlns:a16="http://schemas.microsoft.com/office/drawing/2014/main" id="{5B8C6570-55EF-42A2-A1CB-41F363B5108D}"/>
              </a:ext>
            </a:extLst>
          </p:cNvPr>
          <p:cNvPicPr>
            <a:picLocks noChangeAspect="1"/>
          </p:cNvPicPr>
          <p:nvPr/>
        </p:nvPicPr>
        <p:blipFill rotWithShape="1">
          <a:blip r:embed="rId3"/>
          <a:srcRect b="20510"/>
          <a:stretch/>
        </p:blipFill>
        <p:spPr>
          <a:xfrm>
            <a:off x="20" y="1282"/>
            <a:ext cx="12191980" cy="6856718"/>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oup of men in clothing&#10;&#10;Description automatically generated with low confidence">
            <a:extLst>
              <a:ext uri="{FF2B5EF4-FFF2-40B4-BE49-F238E27FC236}">
                <a16:creationId xmlns:a16="http://schemas.microsoft.com/office/drawing/2014/main" id="{509ACAC8-BBF4-469E-AEAF-9F21E32421E1}"/>
              </a:ext>
            </a:extLst>
          </p:cNvPr>
          <p:cNvPicPr>
            <a:picLocks noChangeAspect="1"/>
          </p:cNvPicPr>
          <p:nvPr/>
        </p:nvPicPr>
        <p:blipFill rotWithShape="1">
          <a:blip r:embed="rId3"/>
          <a:srcRect t="3524" b="16986"/>
          <a:stretch/>
        </p:blipFill>
        <p:spPr>
          <a:xfrm>
            <a:off x="20" y="1282"/>
            <a:ext cx="12191980" cy="6856718"/>
          </a:xfrm>
          <a:prstGeom prst="rect">
            <a:avLst/>
          </a:prstGeom>
        </p:spPr>
      </p:pic>
    </p:spTree>
    <p:extLst>
      <p:ext uri="{BB962C8B-B14F-4D97-AF65-F5344CB8AC3E}">
        <p14:creationId xmlns:p14="http://schemas.microsoft.com/office/powerpoint/2010/main" val="987755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201933"/>
            <a:ext cx="2371163" cy="2100313"/>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420593" y="810184"/>
            <a:ext cx="9453718" cy="480131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وَخُذُوا خُوذَةَ الْخَلاَصِ، وَسَيْفَ الرُّوحِ الَّذِي هُوَ كَلِمَةُ اللهِ.</a:t>
            </a:r>
            <a:br>
              <a:rPr lang="ar-LB" sz="5400" dirty="0">
                <a:solidFill>
                  <a:srgbClr val="7030A0"/>
                </a:solidFill>
              </a:rPr>
            </a:br>
            <a:r>
              <a:rPr lang="en-US" sz="5400" dirty="0">
                <a:solidFill>
                  <a:srgbClr val="7030A0"/>
                </a:solidFill>
              </a:rPr>
              <a:t> </a:t>
            </a:r>
            <a:r>
              <a:rPr lang="ar-LB" sz="5400" b="0" i="0" dirty="0">
                <a:solidFill>
                  <a:srgbClr val="7030A0"/>
                </a:solidFill>
                <a:effectLst/>
                <a:latin typeface="Tahoma" panose="020B0604030504040204" pitchFamily="34" charset="0"/>
              </a:rPr>
              <a:t>أفسس ٦: ١٧</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6E3B0921-38B6-D4C3-3725-54CE043BCE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130304"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53225" y="412217"/>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8C5B7372-932C-FA98-F62D-4653097A44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236662" y="1530125"/>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38315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18804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93860" y="648524"/>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وسيلة الإيضاح</a:t>
            </a:r>
          </a:p>
        </p:txBody>
      </p:sp>
      <p:pic>
        <p:nvPicPr>
          <p:cNvPr id="3" name="Picture 2">
            <a:extLst>
              <a:ext uri="{FF2B5EF4-FFF2-40B4-BE49-F238E27FC236}">
                <a16:creationId xmlns:a16="http://schemas.microsoft.com/office/drawing/2014/main" id="{175C66E7-841E-1547-A21C-16617E4DE76A}"/>
              </a:ext>
            </a:extLst>
          </p:cNvPr>
          <p:cNvPicPr>
            <a:picLocks noChangeAspect="1"/>
          </p:cNvPicPr>
          <p:nvPr/>
        </p:nvPicPr>
        <p:blipFill rotWithShape="1">
          <a:blip r:embed="rId4"/>
          <a:srcRect l="3628" t="1985" r="2890" b="8316"/>
          <a:stretch/>
        </p:blipFill>
        <p:spPr>
          <a:xfrm>
            <a:off x="5121736" y="3540034"/>
            <a:ext cx="4833602" cy="2454270"/>
          </a:xfrm>
          <a:prstGeom prst="rect">
            <a:avLst/>
          </a:prstGeom>
        </p:spPr>
      </p:pic>
      <p:pic>
        <p:nvPicPr>
          <p:cNvPr id="5" name="Picture 4">
            <a:extLst>
              <a:ext uri="{FF2B5EF4-FFF2-40B4-BE49-F238E27FC236}">
                <a16:creationId xmlns:a16="http://schemas.microsoft.com/office/drawing/2014/main" id="{A948A0D4-B512-F9BD-8B6E-6CEF9C9601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33703" y="579982"/>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5" name="Picture 4" descr="Logo&#10;&#10;Description automatically generated">
            <a:extLst>
              <a:ext uri="{FF2B5EF4-FFF2-40B4-BE49-F238E27FC236}">
                <a16:creationId xmlns:a16="http://schemas.microsoft.com/office/drawing/2014/main" id="{CAD5BF7E-76E7-46CB-B31E-3FA76CE729D5}"/>
              </a:ext>
            </a:extLst>
          </p:cNvPr>
          <p:cNvPicPr>
            <a:picLocks noChangeAspect="1"/>
          </p:cNvPicPr>
          <p:nvPr/>
        </p:nvPicPr>
        <p:blipFill>
          <a:blip r:embed="rId3"/>
          <a:stretch>
            <a:fillRect/>
          </a:stretch>
        </p:blipFill>
        <p:spPr>
          <a:xfrm>
            <a:off x="624028" y="2240499"/>
            <a:ext cx="2056946" cy="1348264"/>
          </a:xfrm>
          <a:prstGeom prst="rect">
            <a:avLst/>
          </a:prstGeom>
        </p:spPr>
      </p:pic>
      <p:pic>
        <p:nvPicPr>
          <p:cNvPr id="7" name="Picture 6" descr="A pair of scissors cutting a piece of paper&#10;&#10;Description automatically generated with low confidence">
            <a:extLst>
              <a:ext uri="{FF2B5EF4-FFF2-40B4-BE49-F238E27FC236}">
                <a16:creationId xmlns:a16="http://schemas.microsoft.com/office/drawing/2014/main" id="{7356DB61-702F-48AC-9AA7-53C9576A6DE2}"/>
              </a:ext>
            </a:extLst>
          </p:cNvPr>
          <p:cNvPicPr>
            <a:picLocks noChangeAspect="1"/>
          </p:cNvPicPr>
          <p:nvPr/>
        </p:nvPicPr>
        <p:blipFill>
          <a:blip r:embed="rId4"/>
          <a:stretch>
            <a:fillRect/>
          </a:stretch>
        </p:blipFill>
        <p:spPr>
          <a:xfrm rot="19465142" flipH="1">
            <a:off x="9368573" y="3394398"/>
            <a:ext cx="1895372" cy="1266458"/>
          </a:xfrm>
          <a:prstGeom prst="rect">
            <a:avLst/>
          </a:prstGeom>
        </p:spPr>
      </p:pic>
      <p:pic>
        <p:nvPicPr>
          <p:cNvPr id="9" name="Picture 8" descr="A picture containing writing implement, pencil, stationary, crayon&#10;&#10;Description automatically generated">
            <a:extLst>
              <a:ext uri="{FF2B5EF4-FFF2-40B4-BE49-F238E27FC236}">
                <a16:creationId xmlns:a16="http://schemas.microsoft.com/office/drawing/2014/main" id="{47CDD3BC-F821-4F3C-A921-8A98439CC89F}"/>
              </a:ext>
            </a:extLst>
          </p:cNvPr>
          <p:cNvPicPr>
            <a:picLocks noChangeAspect="1"/>
          </p:cNvPicPr>
          <p:nvPr/>
        </p:nvPicPr>
        <p:blipFill>
          <a:blip r:embed="rId5"/>
          <a:stretch>
            <a:fillRect/>
          </a:stretch>
        </p:blipFill>
        <p:spPr>
          <a:xfrm>
            <a:off x="613498" y="4389781"/>
            <a:ext cx="2067476" cy="1992400"/>
          </a:xfrm>
          <a:prstGeom prst="rect">
            <a:avLst/>
          </a:prstGeom>
        </p:spPr>
      </p:pic>
      <p:pic>
        <p:nvPicPr>
          <p:cNvPr id="4" name="Picture 3" descr="A picture containing text, indoor, wooden&#10;&#10;Description automatically generated">
            <a:extLst>
              <a:ext uri="{FF2B5EF4-FFF2-40B4-BE49-F238E27FC236}">
                <a16:creationId xmlns:a16="http://schemas.microsoft.com/office/drawing/2014/main" id="{924D034F-445A-49F3-A71C-1970526BDFBD}"/>
              </a:ext>
            </a:extLst>
          </p:cNvPr>
          <p:cNvPicPr>
            <a:picLocks noChangeAspect="1"/>
          </p:cNvPicPr>
          <p:nvPr/>
        </p:nvPicPr>
        <p:blipFill>
          <a:blip r:embed="rId6"/>
          <a:stretch>
            <a:fillRect/>
          </a:stretch>
        </p:blipFill>
        <p:spPr>
          <a:xfrm>
            <a:off x="3184717" y="2530250"/>
            <a:ext cx="5274292" cy="3362868"/>
          </a:xfrm>
          <a:prstGeom prst="rect">
            <a:avLst/>
          </a:prstGeom>
        </p:spPr>
      </p:pic>
      <p:pic>
        <p:nvPicPr>
          <p:cNvPr id="2" name="Picture 1">
            <a:extLst>
              <a:ext uri="{FF2B5EF4-FFF2-40B4-BE49-F238E27FC236}">
                <a16:creationId xmlns:a16="http://schemas.microsoft.com/office/drawing/2014/main" id="{0946F9FB-E000-28B8-51AF-F098057F927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087049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183164"/>
            <a:ext cx="10895620" cy="6170856"/>
          </a:xfrm>
          <a:prstGeom prst="rect">
            <a:avLst/>
          </a:prstGeom>
        </p:spPr>
        <p:txBody>
          <a:bodyPr wrap="square">
            <a:spAutoFit/>
          </a:bodyPr>
          <a:lstStyle/>
          <a:p>
            <a:pPr algn="ctr" rtl="1">
              <a:lnSpc>
                <a:spcPct val="150000"/>
              </a:lnSpc>
            </a:pPr>
            <a:r>
              <a:rPr lang="ar-LB" sz="5400" b="1" dirty="0">
                <a:solidFill>
                  <a:srgbClr val="273582"/>
                </a:solidFill>
                <a:effectLst/>
              </a:rPr>
              <a:t>ربي نور بنورك فيا </a:t>
            </a:r>
          </a:p>
          <a:p>
            <a:pPr algn="ctr" rtl="1">
              <a:lnSpc>
                <a:spcPct val="150000"/>
              </a:lnSpc>
            </a:pPr>
            <a:r>
              <a:rPr lang="ar-LB" sz="5400" b="1" dirty="0">
                <a:solidFill>
                  <a:srgbClr val="273582"/>
                </a:solidFill>
                <a:effectLst/>
              </a:rPr>
              <a:t>وسط الظلمة اللي حواليا</a:t>
            </a:r>
          </a:p>
          <a:p>
            <a:pPr algn="ctr" rtl="1">
              <a:lnSpc>
                <a:spcPct val="150000"/>
              </a:lnSpc>
            </a:pPr>
            <a:r>
              <a:rPr lang="ar-LB" sz="5400" b="1" dirty="0">
                <a:solidFill>
                  <a:srgbClr val="273582"/>
                </a:solidFill>
                <a:effectLst/>
              </a:rPr>
              <a:t>انت نور العالم يافاديا</a:t>
            </a:r>
          </a:p>
          <a:p>
            <a:pPr algn="ctr" rtl="1">
              <a:lnSpc>
                <a:spcPct val="150000"/>
              </a:lnSpc>
            </a:pPr>
            <a:r>
              <a:rPr lang="ar-LB" sz="5400" b="1" dirty="0">
                <a:solidFill>
                  <a:srgbClr val="273582"/>
                </a:solidFill>
                <a:effectLst/>
              </a:rPr>
              <a:t>حبك خلصني من الخطية</a:t>
            </a:r>
          </a:p>
          <a:p>
            <a:pPr algn="ctr" rtl="1">
              <a:lnSpc>
                <a:spcPct val="150000"/>
              </a:lnSpc>
            </a:pPr>
            <a:r>
              <a:rPr lang="ar-LB" sz="5400" b="1" dirty="0">
                <a:solidFill>
                  <a:srgbClr val="273582"/>
                </a:solidFill>
                <a:effectLst/>
              </a:rPr>
              <a:t>(نور فيّا)٢</a:t>
            </a:r>
          </a:p>
        </p:txBody>
      </p:sp>
    </p:spTree>
    <p:extLst>
      <p:ext uri="{BB962C8B-B14F-4D97-AF65-F5344CB8AC3E}">
        <p14:creationId xmlns:p14="http://schemas.microsoft.com/office/powerpoint/2010/main" val="2815533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8305" y="708319"/>
            <a:ext cx="1089562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نور يايسوع خلي النور يملا أرضنا</a:t>
            </a:r>
          </a:p>
          <a:p>
            <a:pPr algn="ctr" rtl="1">
              <a:lnSpc>
                <a:spcPct val="150000"/>
              </a:lnSpc>
            </a:pPr>
            <a:r>
              <a:rPr lang="ar-LB" sz="6000" b="1" i="0" dirty="0">
                <a:solidFill>
                  <a:srgbClr val="273582"/>
                </a:solidFill>
                <a:effectLst/>
                <a:latin typeface="Tahoma" panose="020B0604030504040204" pitchFamily="34" charset="0"/>
              </a:rPr>
              <a:t>ياروح الله املا قلــــوبـــنــــأ</a:t>
            </a:r>
          </a:p>
          <a:p>
            <a:pPr algn="ctr" rtl="1">
              <a:lnSpc>
                <a:spcPct val="150000"/>
              </a:lnSpc>
            </a:pPr>
            <a:r>
              <a:rPr lang="ar-LB" sz="6000" b="1" i="0" dirty="0">
                <a:solidFill>
                  <a:srgbClr val="273582"/>
                </a:solidFill>
                <a:effectLst/>
                <a:latin typeface="Tahoma" panose="020B0604030504040204" pitchFamily="34" charset="0"/>
              </a:rPr>
              <a:t>يانهر الحياة فيض بالنعمة على بلدنا</a:t>
            </a:r>
          </a:p>
          <a:p>
            <a:pPr algn="ctr" rtl="1">
              <a:lnSpc>
                <a:spcPct val="150000"/>
              </a:lnSpc>
            </a:pPr>
            <a:r>
              <a:rPr lang="ar-LB" sz="6000" b="1" i="0" dirty="0">
                <a:solidFill>
                  <a:srgbClr val="273582"/>
                </a:solidFill>
                <a:effectLst/>
                <a:latin typeface="Tahoma" panose="020B0604030504040204" pitchFamily="34" charset="0"/>
              </a:rPr>
              <a:t>انشر كلمتك نور لينا الطريق</a:t>
            </a:r>
          </a:p>
        </p:txBody>
      </p:sp>
    </p:spTree>
    <p:extLst>
      <p:ext uri="{BB962C8B-B14F-4D97-AF65-F5344CB8AC3E}">
        <p14:creationId xmlns:p14="http://schemas.microsoft.com/office/powerpoint/2010/main" val="3390317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8305" y="302150"/>
            <a:ext cx="10895620"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ربي دايما وانا في وجودك</a:t>
            </a:r>
          </a:p>
          <a:p>
            <a:pPr algn="ctr" rtl="1">
              <a:lnSpc>
                <a:spcPct val="150000"/>
              </a:lnSpc>
            </a:pPr>
            <a:r>
              <a:rPr lang="ar-LB" sz="5400" b="1" i="0" dirty="0">
                <a:solidFill>
                  <a:srgbClr val="273582"/>
                </a:solidFill>
                <a:effectLst/>
                <a:latin typeface="Tahoma" panose="020B0604030504040204" pitchFamily="34" charset="0"/>
              </a:rPr>
              <a:t> بنتقل من ظلامي لنورك</a:t>
            </a:r>
          </a:p>
          <a:p>
            <a:pPr algn="ctr" rtl="1">
              <a:lnSpc>
                <a:spcPct val="150000"/>
              </a:lnSpc>
            </a:pPr>
            <a:r>
              <a:rPr lang="ar-LB" sz="5400" b="1" i="0" dirty="0">
                <a:solidFill>
                  <a:srgbClr val="273582"/>
                </a:solidFill>
                <a:effectLst/>
                <a:latin typeface="Tahoma" panose="020B0604030504040204" pitchFamily="34" charset="0"/>
              </a:rPr>
              <a:t>بتغير من صورتي لصورتك</a:t>
            </a:r>
          </a:p>
          <a:p>
            <a:pPr algn="ctr" rtl="1">
              <a:lnSpc>
                <a:spcPct val="150000"/>
              </a:lnSpc>
            </a:pPr>
            <a:r>
              <a:rPr lang="ar-LB" sz="5400" b="1" i="0" dirty="0">
                <a:solidFill>
                  <a:srgbClr val="273582"/>
                </a:solidFill>
                <a:effectLst/>
                <a:latin typeface="Tahoma" panose="020B0604030504040204" pitchFamily="34" charset="0"/>
              </a:rPr>
              <a:t> زي المراية بعكس مجدك</a:t>
            </a:r>
          </a:p>
          <a:p>
            <a:pPr algn="ctr" rtl="1">
              <a:lnSpc>
                <a:spcPct val="150000"/>
              </a:lnSpc>
            </a:pPr>
            <a:r>
              <a:rPr lang="ar-LB" sz="5400" b="1" i="0" dirty="0">
                <a:solidFill>
                  <a:srgbClr val="273582"/>
                </a:solidFill>
                <a:effectLst/>
                <a:latin typeface="Tahoma" panose="020B0604030504040204" pitchFamily="34" charset="0"/>
              </a:rPr>
              <a:t>(نور فيّا)٢</a:t>
            </a:r>
          </a:p>
        </p:txBody>
      </p:sp>
    </p:spTree>
    <p:extLst>
      <p:ext uri="{BB962C8B-B14F-4D97-AF65-F5344CB8AC3E}">
        <p14:creationId xmlns:p14="http://schemas.microsoft.com/office/powerpoint/2010/main" val="825842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8305" y="708319"/>
            <a:ext cx="1089562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نور يايسوع خلي النور يملا أرضنا</a:t>
            </a:r>
          </a:p>
          <a:p>
            <a:pPr algn="ctr" rtl="1">
              <a:lnSpc>
                <a:spcPct val="150000"/>
              </a:lnSpc>
            </a:pPr>
            <a:r>
              <a:rPr lang="ar-LB" sz="6000" b="1" i="0" dirty="0">
                <a:solidFill>
                  <a:srgbClr val="273582"/>
                </a:solidFill>
                <a:effectLst/>
                <a:latin typeface="Tahoma" panose="020B0604030504040204" pitchFamily="34" charset="0"/>
              </a:rPr>
              <a:t>ياروح الله املا قلــــوبـــنــــأ</a:t>
            </a:r>
          </a:p>
          <a:p>
            <a:pPr algn="ctr" rtl="1">
              <a:lnSpc>
                <a:spcPct val="150000"/>
              </a:lnSpc>
            </a:pPr>
            <a:r>
              <a:rPr lang="ar-LB" sz="6000" b="1" i="0" dirty="0">
                <a:solidFill>
                  <a:srgbClr val="273582"/>
                </a:solidFill>
                <a:effectLst/>
                <a:latin typeface="Tahoma" panose="020B0604030504040204" pitchFamily="34" charset="0"/>
              </a:rPr>
              <a:t>يانهر الحياة فيض بالنعمة على بلدنا</a:t>
            </a:r>
          </a:p>
          <a:p>
            <a:pPr algn="ctr" rtl="1">
              <a:lnSpc>
                <a:spcPct val="150000"/>
              </a:lnSpc>
            </a:pPr>
            <a:r>
              <a:rPr lang="ar-LB" sz="6000" b="1" i="0" dirty="0">
                <a:solidFill>
                  <a:srgbClr val="273582"/>
                </a:solidFill>
                <a:effectLst/>
                <a:latin typeface="Tahoma" panose="020B0604030504040204" pitchFamily="34" charset="0"/>
              </a:rPr>
              <a:t>انشر كلمتك نور لينا الطريق</a:t>
            </a:r>
          </a:p>
        </p:txBody>
      </p:sp>
    </p:spTree>
    <p:extLst>
      <p:ext uri="{BB962C8B-B14F-4D97-AF65-F5344CB8AC3E}">
        <p14:creationId xmlns:p14="http://schemas.microsoft.com/office/powerpoint/2010/main" val="3764564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144476"/>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b="0" i="0" dirty="0">
                <a:solidFill>
                  <a:srgbClr val="7030A0"/>
                </a:solidFill>
                <a:effectLst/>
                <a:latin typeface="Tahoma" panose="020B0604030504040204" pitchFamily="34" charset="0"/>
              </a:rPr>
              <a:t>خلي بالك يا عيني</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خلَّي بالك يا عينيَّ -">
            <a:hlinkClick r:id="" action="ppaction://media"/>
            <a:extLst>
              <a:ext uri="{FF2B5EF4-FFF2-40B4-BE49-F238E27FC236}">
                <a16:creationId xmlns:a16="http://schemas.microsoft.com/office/drawing/2014/main" id="{6D8BE7B3-E47F-4A83-90EE-E888F1235EBD}"/>
              </a:ext>
            </a:extLst>
          </p:cNvPr>
          <p:cNvPicPr>
            <a:picLocks noChangeAspect="1"/>
          </p:cNvPicPr>
          <p:nvPr>
            <a:audioFile r:link="rId1"/>
            <p:extLst>
              <p:ext uri="{DAA4B4D4-6D71-4841-9C94-3DE7FCFB9230}">
                <p14:media xmlns:p14="http://schemas.microsoft.com/office/powerpoint/2010/main" r:embed="rId2">
                  <p14:trim st="6944" end="5916.6875"/>
                </p14:media>
              </p:ext>
            </p:extLst>
          </p:nvPr>
        </p:nvPicPr>
        <p:blipFill>
          <a:blip r:embed="rId6"/>
          <a:stretch>
            <a:fillRect/>
          </a:stretch>
        </p:blipFill>
        <p:spPr>
          <a:xfrm>
            <a:off x="10856639" y="542947"/>
            <a:ext cx="609600" cy="609600"/>
          </a:xfrm>
          <a:prstGeom prst="rect">
            <a:avLst/>
          </a:prstGeom>
        </p:spPr>
      </p:pic>
    </p:spTree>
    <p:extLst>
      <p:ext uri="{BB962C8B-B14F-4D97-AF65-F5344CB8AC3E}">
        <p14:creationId xmlns:p14="http://schemas.microsoft.com/office/powerpoint/2010/main" val="28338417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35204" y="749623"/>
            <a:ext cx="10895620"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(خلي بالك ياعينيا شايفة أيه)</a:t>
            </a:r>
            <a:r>
              <a:rPr lang="en-US" sz="5400" b="1" i="0" dirty="0">
                <a:solidFill>
                  <a:srgbClr val="273582"/>
                </a:solidFill>
                <a:effectLst/>
                <a:latin typeface="Tahoma" panose="020B0604030504040204" pitchFamily="34" charset="0"/>
              </a:rPr>
              <a:t> ٢</a:t>
            </a:r>
            <a:endParaRPr lang="en-US" sz="5400" b="1" dirty="0">
              <a:solidFill>
                <a:srgbClr val="273582"/>
              </a:solidFill>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دا يسوع اللي بحبك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من أعلى سماه شايفك</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خلي بالك ياعينيا شايفة أيه</a:t>
            </a:r>
          </a:p>
        </p:txBody>
      </p:sp>
    </p:spTree>
    <p:extLst>
      <p:ext uri="{BB962C8B-B14F-4D97-AF65-F5344CB8AC3E}">
        <p14:creationId xmlns:p14="http://schemas.microsoft.com/office/powerpoint/2010/main" val="1133752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3258</TotalTime>
  <Words>1938</Words>
  <Application>Microsoft Macintosh PowerPoint</Application>
  <PresentationFormat>Widescreen</PresentationFormat>
  <Paragraphs>234</Paragraphs>
  <Slides>36</Slides>
  <Notes>15</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746</cp:revision>
  <dcterms:created xsi:type="dcterms:W3CDTF">2020-02-20T11:27:55Z</dcterms:created>
  <dcterms:modified xsi:type="dcterms:W3CDTF">2023-05-18T07:45:13Z</dcterms:modified>
</cp:coreProperties>
</file>